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A1A7-3E44-4232-80A4-40CBF9F6CFC0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07A48-6630-498E-B010-F7A5A219D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9A28-66FC-44D6-AEF3-C1C52B12C1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FB4438-FF1F-49B5-8136-E8921E8F6799}" type="slidenum">
              <a:rPr lang="en-US"/>
              <a:pPr/>
              <a:t>2</a:t>
            </a:fld>
            <a:endParaRPr lang="en-US"/>
          </a:p>
        </p:txBody>
      </p:sp>
      <p:sp>
        <p:nvSpPr>
          <p:cNvPr id="234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9A28-66FC-44D6-AEF3-C1C52B12C1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AB5F-B2C8-4B13-AEA8-87151682CDF0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A9A8-943E-4C83-941A-AFFC4B503C73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CEA2-774B-4AB8-A04E-906A3C2E54F1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6919-BFC7-49D0-8421-9735F3ED873C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1650-7B10-4FD1-8C45-73D5CA50DE68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91CA-348E-47C2-80DE-3C450D99D81A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41-0F22-4F56-A9F0-5C525E29CDC6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19B-ED93-4063-880A-13A7AA57CB43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0086-FD6C-46D1-BCCB-EB8C4F304006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5E8A-B02D-4501-A490-44598B99A4FC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F83F-CCEA-40BD-91FA-0F7B929683EE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F0C5-F2D7-413E-A715-5BD28226BBAD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Ali Al-Shemery @ashemery.com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1FF0-412E-46BC-AF14-1C2808AB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cktrack-linux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Hacking Techniques &amp; Intrusion Detection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92500" lnSpcReduction="10000"/>
          </a:bodyPr>
          <a:lstStyle/>
          <a:p>
            <a:endParaRPr lang="en-US" sz="2600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Ali </a:t>
            </a:r>
            <a:r>
              <a:rPr lang="en-US" dirty="0" smtClean="0">
                <a:solidFill>
                  <a:schemeClr val="bg1"/>
                </a:solidFill>
              </a:rPr>
              <a:t>Al-</a:t>
            </a:r>
            <a:r>
              <a:rPr lang="en-US" dirty="0" err="1" smtClean="0">
                <a:solidFill>
                  <a:schemeClr val="bg1"/>
                </a:solidFill>
              </a:rPr>
              <a:t>Shemery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arabnix</a:t>
            </a:r>
            <a:r>
              <a:rPr lang="en-US" dirty="0" smtClean="0">
                <a:solidFill>
                  <a:schemeClr val="bg1"/>
                </a:solidFill>
              </a:rPr>
              <a:t> [at] </a:t>
            </a:r>
            <a:r>
              <a:rPr lang="en-US" dirty="0" err="1" smtClean="0">
                <a:solidFill>
                  <a:schemeClr val="bg1"/>
                </a:solidFill>
              </a:rPr>
              <a:t>gmail</a:t>
            </a: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Starting X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You prefer to work in a GUI environment with windows and a mouse? All you need is to start the X Window System:</a:t>
            </a:r>
          </a:p>
          <a:p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startx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t Arrow 4"/>
          <p:cNvSpPr/>
          <p:nvPr/>
        </p:nvSpPr>
        <p:spPr>
          <a:xfrm>
            <a:off x="5715000" y="3124200"/>
            <a:ext cx="2971800" cy="1752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man Old Style" pitchFamily="18" charset="0"/>
              </a:rPr>
              <a:t>Just as simple as that !!!</a:t>
            </a:r>
            <a:endParaRPr lang="en-US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Configuring Network (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DHCP|Static</a:t>
            </a:r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Dynamic Configuration (DHCP):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dhclient</a:t>
            </a:r>
            <a:endParaRPr lang="en-US" sz="27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		OR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/etc/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init.d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/networking restart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endParaRPr lang="en-US" sz="27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Manual Configuration (Static)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ifconfig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 eth0 up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ifconfig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 eth0 [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youripaddress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]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netmask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 [your 	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netmask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]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route add default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gw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 [your gateway] eth0</a:t>
            </a:r>
          </a:p>
          <a:p>
            <a:pPr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	# 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echo 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nameserver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 [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yourDNS</a:t>
            </a:r>
            <a:r>
              <a:rPr lang="en-US" sz="2700" dirty="0" smtClean="0">
                <a:solidFill>
                  <a:srgbClr val="FF0000"/>
                </a:solidFill>
                <a:latin typeface="Bookman Old Style" pitchFamily="18" charset="0"/>
              </a:rPr>
              <a:t>]&gt; /etc/</a:t>
            </a:r>
            <a:r>
              <a:rPr lang="en-US" sz="2700" dirty="0" err="1" smtClean="0">
                <a:solidFill>
                  <a:srgbClr val="FF0000"/>
                </a:solidFill>
                <a:latin typeface="Bookman Old Style" pitchFamily="18" charset="0"/>
              </a:rPr>
              <a:t>resolv.conf</a:t>
            </a:r>
            <a:endParaRPr lang="en-US" sz="27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Configuring Basic Network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Sometimes you need to test stuff locally, or import data to a database, or even copy files. That’s why Backtrack comes with a different set of services we can use for such scenarios: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SSH (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OpenSSH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FTP (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vsftpd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Web (Apache)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Database (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MySQL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Postgress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TFTP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Exploring the 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Pentest</a:t>
            </a:r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Going to battles without knowing what arsenal you’re carrying can lead to failure ! 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Lets take a walk through the 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 penetration testing tools directory.</a:t>
            </a:r>
          </a:p>
          <a:p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cd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/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pentest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Keeping Your Arsenal up2date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It is very important to keep your tools up to date,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New features and enhancement are added,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Bugs are fixed,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New tools maybe added!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apt-get update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apt-get upgrade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OR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apt-get dist-upgrade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Knowing Your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You want to know nearly all your toolbox?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dpkg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--list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You want to know if a specific tool is installed?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dpkg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--list |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grep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&lt;tool-name&gt;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Backtrack 5 R3 Toolbox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Bookman Old Style" pitchFamily="18" charset="0"/>
              </a:rPr>
              <a:t>Backtrack’s</a:t>
            </a: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 main toolbox categories: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Information Gathering Analysis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Vulnerability Assessment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Exploitation Tools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Privilege Escalation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Maintaining Access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Reverse Engineering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RFID Tools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Stress Testing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Forensics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chemeClr val="bg1"/>
                </a:solidFill>
                <a:latin typeface="Bookman Old Style" pitchFamily="18" charset="0"/>
              </a:rPr>
              <a:t>Reporting Tools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xplosion 1 5"/>
          <p:cNvSpPr/>
          <p:nvPr/>
        </p:nvSpPr>
        <p:spPr>
          <a:xfrm>
            <a:off x="4724400" y="3505200"/>
            <a:ext cx="4038600" cy="2819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man Old Style" pitchFamily="18" charset="0"/>
              </a:rPr>
              <a:t>Doesn’t end here !!!</a:t>
            </a:r>
            <a:endParaRPr lang="en-US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Other Useful CLI’s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Getting Help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man &lt;command-name&gt;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info &lt;command-name&gt;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&lt;command-name&gt; --help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GNOME Help</a:t>
            </a:r>
          </a:p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Searching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find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locate &lt;filename&gt;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GNOME Search</a:t>
            </a:r>
          </a:p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Creating and Editing Files</a:t>
            </a: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GNOME </a:t>
            </a:r>
            <a:r>
              <a:rPr lang="en-US" sz="2300" dirty="0" err="1" smtClean="0">
                <a:solidFill>
                  <a:schemeClr val="bg1"/>
                </a:solidFill>
                <a:latin typeface="Bookman Old Style" pitchFamily="18" charset="0"/>
              </a:rPr>
              <a:t>gedit</a:t>
            </a:r>
            <a:endParaRPr lang="en-US" sz="23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1"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Bookman Old Style" pitchFamily="18" charset="0"/>
              </a:rPr>
              <a:t>vim</a:t>
            </a:r>
          </a:p>
          <a:p>
            <a:pPr lvl="1">
              <a:buClr>
                <a:srgbClr val="FF0000"/>
              </a:buClr>
            </a:pPr>
            <a:r>
              <a:rPr lang="en-US" sz="2300" dirty="0" err="1" smtClean="0">
                <a:solidFill>
                  <a:schemeClr val="bg1"/>
                </a:solidFill>
                <a:latin typeface="Bookman Old Style" pitchFamily="18" charset="0"/>
              </a:rPr>
              <a:t>nano</a:t>
            </a:r>
            <a:endParaRPr lang="en-US" sz="23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Fetching File From Internet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wget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-c &lt;URL&gt;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Installing new software/packages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apt-cache &lt;software-name&gt;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apt-get install &lt;exact-software-name&gt;</a:t>
            </a:r>
          </a:p>
          <a:p>
            <a:pPr lvl="1">
              <a:buClr>
                <a:srgbClr val="FF0000"/>
              </a:buClr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5410200" y="2743200"/>
            <a:ext cx="3352800" cy="2133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Bookman Old Style" pitchFamily="18" charset="0"/>
              </a:rPr>
              <a:t>0.1% of what’s out there </a:t>
            </a:r>
            <a:r>
              <a:rPr lang="en-US" sz="2400" b="1" i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 !!!</a:t>
            </a:r>
            <a:endParaRPr lang="en-US" sz="2000" b="1" i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Appendix – Linux Ref.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linux_command_jo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2971800" cy="1219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Taken from:</a:t>
            </a:r>
          </a:p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chemeClr val="bg1"/>
                </a:solidFill>
                <a:latin typeface="Bookman Old Style" pitchFamily="18" charset="0"/>
              </a:rPr>
              <a:t>Linux Arab Community, http://linuxac.org</a:t>
            </a:r>
            <a:endParaRPr lang="en-US" sz="1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Appendix – The Lab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None/>
            </a:pPr>
            <a:r>
              <a:rPr lang="en-US" sz="1900" b="1" dirty="0" smtClean="0">
                <a:solidFill>
                  <a:schemeClr val="bg1"/>
                </a:solidFill>
                <a:latin typeface="Bookman Old Style" pitchFamily="18" charset="0"/>
              </a:rPr>
              <a:t>What is Needed?</a:t>
            </a:r>
          </a:p>
          <a:p>
            <a:pPr>
              <a:buClr>
                <a:srgbClr val="FF0000"/>
              </a:buClr>
            </a:pPr>
            <a:r>
              <a:rPr lang="en-US" sz="1900" dirty="0" err="1" smtClean="0">
                <a:solidFill>
                  <a:schemeClr val="bg1"/>
                </a:solidFill>
                <a:latin typeface="Bookman Old Style" pitchFamily="18" charset="0"/>
              </a:rPr>
              <a:t>Virtualbox</a:t>
            </a:r>
            <a:endParaRPr lang="en-US" sz="19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19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 5 R3</a:t>
            </a: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OWASP Broken Web Applications Project </a:t>
            </a:r>
            <a:r>
              <a:rPr lang="en-US" sz="1900" i="1" dirty="0" smtClean="0">
                <a:solidFill>
                  <a:srgbClr val="FF0000"/>
                </a:solidFill>
                <a:latin typeface="Bookman Old Style" pitchFamily="18" charset="0"/>
              </a:rPr>
              <a:t>(1 NIC’s needed)</a:t>
            </a:r>
            <a:endParaRPr lang="en-US" sz="19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1900" dirty="0" err="1" smtClean="0">
                <a:solidFill>
                  <a:schemeClr val="bg1"/>
                </a:solidFill>
                <a:latin typeface="Bookman Old Style" pitchFamily="18" charset="0"/>
              </a:rPr>
              <a:t>Slackware</a:t>
            </a: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 VM for Software Exploitation </a:t>
            </a:r>
            <a:r>
              <a:rPr lang="en-US" sz="1900" i="1" dirty="0" smtClean="0">
                <a:solidFill>
                  <a:srgbClr val="FF0000"/>
                </a:solidFill>
                <a:latin typeface="Bookman Old Style" pitchFamily="18" charset="0"/>
              </a:rPr>
              <a:t>(1 NIC’s needed)</a:t>
            </a: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Windows XP/2003 	</a:t>
            </a:r>
            <a:r>
              <a:rPr lang="en-US" sz="1900" i="1" dirty="0" smtClean="0">
                <a:solidFill>
                  <a:srgbClr val="FF0000"/>
                </a:solidFill>
                <a:latin typeface="Bookman Old Style" pitchFamily="18" charset="0"/>
              </a:rPr>
              <a:t>(2 NIC’s needed)</a:t>
            </a: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Exploit KB, grab vulnerable software</a:t>
            </a:r>
          </a:p>
          <a:p>
            <a:pPr>
              <a:buClr>
                <a:srgbClr val="FF0000"/>
              </a:buClr>
            </a:pPr>
            <a:r>
              <a:rPr lang="en-US" sz="1900" dirty="0" smtClean="0">
                <a:solidFill>
                  <a:schemeClr val="bg1"/>
                </a:solidFill>
                <a:latin typeface="Bookman Old Style" pitchFamily="18" charset="0"/>
              </a:rPr>
              <a:t>Use a Host-only Network!</a:t>
            </a:r>
            <a:endParaRPr lang="en-US" sz="19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>
                <a:solidFill>
                  <a:schemeClr val="bg1"/>
                </a:solidFill>
              </a:rPr>
              <a:t>All materials is licensed under a Creative Commons “Share Alike” license.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http://creativecommons.org/licenses/by-sa/3.0/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Calibri" charset="0"/>
              <a:ea typeface="ＭＳ Ｐゴシック" pitchFamily="80" charset="0"/>
              <a:cs typeface="ＭＳ Ｐゴシック" pitchFamily="80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49463"/>
            <a:ext cx="6324600" cy="473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72DF-3A8E-450B-81DD-45727830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SUMMARY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What 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is Backtrack and </a:t>
            </a:r>
            <a:r>
              <a:rPr lang="en-US" sz="2800" dirty="0" err="1" smtClean="0">
                <a:solidFill>
                  <a:schemeClr val="bg1"/>
                </a:solidFill>
                <a:latin typeface="Bookman Old Style" pitchFamily="18" charset="0"/>
              </a:rPr>
              <a:t>howto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prepare it for pentesting,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Available Backtrack Toolbox, 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Backtrack basic usage,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Creating a simple lab for security testing.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[-] </a:t>
            </a:r>
            <a:r>
              <a:rPr lang="en-US" sz="2400" dirty="0" smtClean="0">
                <a:solidFill>
                  <a:schemeClr val="bg1"/>
                </a:solidFill>
              </a:rPr>
              <a:t>Backtrack Linux </a:t>
            </a:r>
            <a:r>
              <a:rPr lang="en-US" sz="2400" dirty="0" err="1" smtClean="0">
                <a:solidFill>
                  <a:schemeClr val="bg1"/>
                </a:solidFill>
              </a:rPr>
              <a:t>Distro</a:t>
            </a:r>
            <a:r>
              <a:rPr lang="en-US" sz="2400" dirty="0" smtClean="0">
                <a:solidFill>
                  <a:schemeClr val="bg1"/>
                </a:solidFill>
              </a:rPr>
              <a:t>.,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http://www.backtrack-linux.org/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[-] </a:t>
            </a:r>
            <a:r>
              <a:rPr lang="en-US" sz="2400" dirty="0" err="1" smtClean="0">
                <a:solidFill>
                  <a:schemeClr val="bg1"/>
                </a:solidFill>
              </a:rPr>
              <a:t>Slackware</a:t>
            </a:r>
            <a:r>
              <a:rPr lang="en-US" sz="2400" dirty="0" smtClean="0">
                <a:solidFill>
                  <a:schemeClr val="bg1"/>
                </a:solidFill>
              </a:rPr>
              <a:t> Exploitation VM, http://opensecuritytraining.info/slack12.zip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[-] OWASP Broken Web Applications VM, http://</a:t>
            </a:r>
            <a:r>
              <a:rPr lang="en-US" sz="2400" dirty="0" smtClean="0">
                <a:solidFill>
                  <a:schemeClr val="bg1"/>
                </a:solidFill>
              </a:rPr>
              <a:t>downloads.sourceforge.net/project/owaspbwa/1.0/OWASP_Broken_Web_Apps_VM_1.0.7z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2192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whoami</a:t>
            </a:r>
            <a:endParaRPr lang="en-US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Ali </a:t>
            </a:r>
            <a:r>
              <a:rPr lang="en-US" sz="2800" dirty="0" smtClean="0">
                <a:solidFill>
                  <a:schemeClr val="bg1"/>
                </a:solidFill>
              </a:rPr>
              <a:t>Al-</a:t>
            </a:r>
            <a:r>
              <a:rPr lang="en-US" sz="2800" dirty="0" err="1" smtClean="0">
                <a:solidFill>
                  <a:schemeClr val="bg1"/>
                </a:solidFill>
              </a:rPr>
              <a:t>Shemery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Ph.D., </a:t>
            </a:r>
            <a:r>
              <a:rPr lang="en-US" sz="2800" dirty="0" err="1" smtClean="0">
                <a:solidFill>
                  <a:schemeClr val="bg1"/>
                </a:solidFill>
              </a:rPr>
              <a:t>MS.c</a:t>
            </a:r>
            <a:r>
              <a:rPr lang="en-US" sz="2800" dirty="0" smtClean="0">
                <a:solidFill>
                  <a:schemeClr val="bg1"/>
                </a:solidFill>
              </a:rPr>
              <a:t>., and </a:t>
            </a:r>
            <a:r>
              <a:rPr lang="en-US" sz="2800" dirty="0" err="1" smtClean="0">
                <a:solidFill>
                  <a:schemeClr val="bg1"/>
                </a:solidFill>
              </a:rPr>
              <a:t>BS.c</a:t>
            </a:r>
            <a:r>
              <a:rPr lang="en-US" sz="2800" dirty="0" smtClean="0">
                <a:solidFill>
                  <a:schemeClr val="bg1"/>
                </a:solidFill>
              </a:rPr>
              <a:t>., </a:t>
            </a:r>
            <a:r>
              <a:rPr lang="en-US" sz="2800" dirty="0" smtClean="0">
                <a:solidFill>
                  <a:schemeClr val="bg1"/>
                </a:solidFill>
              </a:rPr>
              <a:t>Jordan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More </a:t>
            </a:r>
            <a:r>
              <a:rPr lang="en-US" sz="2800" dirty="0" smtClean="0">
                <a:solidFill>
                  <a:schemeClr val="bg1"/>
                </a:solidFill>
              </a:rPr>
              <a:t>than 14 years of Technical Background (mainly Linux/Unix and </a:t>
            </a: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Technical Instructor for more than 10 years (</a:t>
            </a: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, and Linux Courses)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Hold more than </a:t>
            </a:r>
            <a:r>
              <a:rPr lang="en-US" sz="2800" dirty="0" smtClean="0">
                <a:solidFill>
                  <a:schemeClr val="bg1"/>
                </a:solidFill>
              </a:rPr>
              <a:t>15 well </a:t>
            </a:r>
            <a:r>
              <a:rPr lang="en-US" sz="2800" dirty="0" smtClean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nown </a:t>
            </a:r>
            <a:r>
              <a:rPr lang="en-US" sz="2800" dirty="0" smtClean="0">
                <a:solidFill>
                  <a:schemeClr val="bg1"/>
                </a:solidFill>
              </a:rPr>
              <a:t>Technical </a:t>
            </a:r>
            <a:r>
              <a:rPr lang="en-US" sz="2800" dirty="0" smtClean="0">
                <a:solidFill>
                  <a:schemeClr val="bg1"/>
                </a:solidFill>
              </a:rPr>
              <a:t>Certificates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800" dirty="0" err="1" smtClean="0">
                <a:solidFill>
                  <a:schemeClr val="bg1"/>
                </a:solidFill>
              </a:rPr>
              <a:t>Infosec</a:t>
            </a:r>
            <a:r>
              <a:rPr lang="en-US" sz="2800" dirty="0" smtClean="0">
                <a:solidFill>
                  <a:schemeClr val="bg1"/>
                </a:solidFill>
              </a:rPr>
              <a:t> &amp; Linux are my main Interests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458200" cy="2457451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Bookman Old Style" pitchFamily="18" charset="0"/>
              </a:rPr>
              <a:t>&lt;&lt; </a:t>
            </a:r>
            <a:r>
              <a:rPr lang="en-US" sz="8000" b="1" dirty="0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endParaRPr lang="en-US" sz="27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18288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the quieter you become, the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b="1" i="1" dirty="0" smtClean="0">
                <a:solidFill>
                  <a:schemeClr val="bg1"/>
                </a:solidFill>
              </a:rPr>
              <a:t> you’re able to hear </a:t>
            </a:r>
            <a:r>
              <a:rPr lang="en-US" b="1" i="1" dirty="0" smtClean="0">
                <a:solidFill>
                  <a:schemeClr val="bg1"/>
                </a:solidFill>
              </a:rPr>
              <a:t>!!!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ybacktr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18"/>
            <a:ext cx="9286716" cy="68585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Backtrack 5 R3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About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Installing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5 R3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I Know Your Password!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Starting X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Configuring Network (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DHCP|Static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Configuring Basic Network Services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Exploring the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Pentest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Directory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Keeping Your Arsenal up2date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Knowing Your Toolbox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Backtrack 5 R3 Toolbox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Other Useful CLI’s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About 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First release was 2007.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The evolution of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spans many years of development, penetration tests, and unprecedented help from the security community. </a:t>
            </a:r>
          </a:p>
          <a:p>
            <a:pPr>
              <a:buClr>
                <a:srgbClr val="FF0000"/>
              </a:buClr>
            </a:pP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originally started with earlier versions of live Linux distributions called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Whoppix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, WHAX, and Auditor.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When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was developed, it was designed to be an all in one live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itchFamily="18" charset="0"/>
              </a:rPr>
              <a:t>cd</a:t>
            </a: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used on security audits and was specifically crafted to not leave any remnants of itself on the laptop. </a:t>
            </a: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It has since expanded to being the most widely adopted penetration testing framework in existence and is used by the security community all over the world.</a:t>
            </a:r>
            <a:endParaRPr lang="en-US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Installing </a:t>
            </a:r>
            <a:r>
              <a:rPr lang="en-US" b="1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endParaRPr lang="en-US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BackTrack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 can be installed in different ways, I recommend you installing it using 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Virtualbox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 (Open Source).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By using </a:t>
            </a:r>
            <a:r>
              <a:rPr lang="en-US" sz="2700" dirty="0" err="1" smtClean="0">
                <a:solidFill>
                  <a:schemeClr val="bg1"/>
                </a:solidFill>
                <a:latin typeface="Bookman Old Style" pitchFamily="18" charset="0"/>
              </a:rPr>
              <a:t>Virtualbox</a:t>
            </a: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, its easy to copy, replicate and clone the whole system in case something wrong happens.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2700" dirty="0" smtClean="0">
                <a:solidFill>
                  <a:schemeClr val="bg1"/>
                </a:solidFill>
                <a:latin typeface="Bookman Old Style" pitchFamily="18" charset="0"/>
              </a:rPr>
              <a:t>No need to dedicate a machine for the system, use resources already available (only if you want to pay the price of getting a new machine).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man Old Style" pitchFamily="18" charset="0"/>
              </a:rPr>
              <a:t>I Know Your Password!!!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Change your Password, before some1 does!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Imagine getting into war and your own machinery store is played with by someone behind your lines, “</a:t>
            </a:r>
            <a:r>
              <a:rPr lang="en-US" i="1" dirty="0" smtClean="0">
                <a:solidFill>
                  <a:srgbClr val="FF0000"/>
                </a:solidFill>
                <a:latin typeface="Bookman Old Style" pitchFamily="18" charset="0"/>
              </a:rPr>
              <a:t>the enemy!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”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Before doing any security tests for people, you must protect yourself. Start that by changing the </a:t>
            </a:r>
            <a:r>
              <a:rPr lang="en-US" dirty="0" err="1" smtClean="0">
                <a:solidFill>
                  <a:schemeClr val="bg1"/>
                </a:solidFill>
                <a:latin typeface="Bookman Old Style" pitchFamily="18" charset="0"/>
              </a:rPr>
              <a:t>BackTrack’s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 default password (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root/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toor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):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# </a:t>
            </a:r>
            <a:r>
              <a:rPr lang="en-US" dirty="0" err="1" smtClean="0">
                <a:solidFill>
                  <a:srgbClr val="FF0000"/>
                </a:solidFill>
                <a:latin typeface="Bookman Old Style" pitchFamily="18" charset="0"/>
              </a:rPr>
              <a:t>passwd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672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823</Words>
  <Application>Microsoft Office PowerPoint</Application>
  <PresentationFormat>On-screen Show (4:3)</PresentationFormat>
  <Paragraphs>164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Hacking Techniques &amp; Intrusion Detection</vt:lpstr>
      <vt:lpstr>All materials is licensed under a Creative Commons “Share Alike” license.</vt:lpstr>
      <vt:lpstr># whoami</vt:lpstr>
      <vt:lpstr>&lt;&lt; backtrack</vt:lpstr>
      <vt:lpstr>Slide 5</vt:lpstr>
      <vt:lpstr>Backtrack 5 R3</vt:lpstr>
      <vt:lpstr>About BackTrack</vt:lpstr>
      <vt:lpstr>Installing BackTrack</vt:lpstr>
      <vt:lpstr>I Know Your Password!!!</vt:lpstr>
      <vt:lpstr>Starting X</vt:lpstr>
      <vt:lpstr>Configuring Network (DHCP|Static)</vt:lpstr>
      <vt:lpstr>Configuring Basic Network Services</vt:lpstr>
      <vt:lpstr>Exploring the Pentest Directory</vt:lpstr>
      <vt:lpstr>Keeping Your Arsenal up2date</vt:lpstr>
      <vt:lpstr>Knowing Your Toolbox</vt:lpstr>
      <vt:lpstr>Backtrack 5 R3 Toolbox</vt:lpstr>
      <vt:lpstr>Other Useful CLI’s</vt:lpstr>
      <vt:lpstr>Appendix – Linux Ref.</vt:lpstr>
      <vt:lpstr>Appendix – The Lab</vt:lpstr>
      <vt:lpstr>SUMMARY</vt:lpstr>
      <vt:lpstr>References</vt:lpstr>
    </vt:vector>
  </TitlesOfParts>
  <Company>EJADA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Techniques &amp; Intrusion Detection MS.c. Course</dc:title>
  <dc:subject>&lt;&lt;&lt; backtrack basic usage</dc:subject>
  <dc:creator>Dr. Ali Al-Shemery</dc:creator>
  <cp:lastModifiedBy>user1</cp:lastModifiedBy>
  <cp:revision>22</cp:revision>
  <dcterms:created xsi:type="dcterms:W3CDTF">2012-10-03T05:04:43Z</dcterms:created>
  <dcterms:modified xsi:type="dcterms:W3CDTF">2013-01-29T23:57:20Z</dcterms:modified>
</cp:coreProperties>
</file>