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303" r:id="rId2"/>
    <p:sldId id="304" r:id="rId3"/>
    <p:sldId id="305" r:id="rId4"/>
    <p:sldId id="257" r:id="rId5"/>
    <p:sldId id="258" r:id="rId6"/>
    <p:sldId id="272" r:id="rId7"/>
    <p:sldId id="259" r:id="rId8"/>
    <p:sldId id="271" r:id="rId9"/>
    <p:sldId id="299" r:id="rId10"/>
    <p:sldId id="300" r:id="rId11"/>
    <p:sldId id="295" r:id="rId12"/>
    <p:sldId id="298" r:id="rId13"/>
    <p:sldId id="302" r:id="rId14"/>
    <p:sldId id="274" r:id="rId15"/>
    <p:sldId id="280" r:id="rId16"/>
    <p:sldId id="301" r:id="rId17"/>
    <p:sldId id="278" r:id="rId18"/>
    <p:sldId id="281" r:id="rId19"/>
    <p:sldId id="282" r:id="rId20"/>
    <p:sldId id="279" r:id="rId21"/>
    <p:sldId id="296" r:id="rId22"/>
    <p:sldId id="292" r:id="rId23"/>
    <p:sldId id="293" r:id="rId24"/>
    <p:sldId id="283" r:id="rId25"/>
    <p:sldId id="284" r:id="rId26"/>
    <p:sldId id="285" r:id="rId27"/>
    <p:sldId id="286" r:id="rId28"/>
    <p:sldId id="261" r:id="rId29"/>
    <p:sldId id="288" r:id="rId30"/>
    <p:sldId id="290" r:id="rId31"/>
    <p:sldId id="267" r:id="rId32"/>
    <p:sldId id="297" r:id="rId33"/>
    <p:sldId id="276" r:id="rId34"/>
    <p:sldId id="26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D07AE-227D-42DB-AD26-E2DF25FD6A7A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E364-FACF-4EDB-90C8-D6CA9FE41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FB4438-FF1F-49B5-8136-E8921E8F6799}" type="slidenum">
              <a:rPr lang="en-US"/>
              <a:pPr/>
              <a:t>2</a:t>
            </a:fld>
            <a:endParaRPr lang="en-US"/>
          </a:p>
        </p:txBody>
      </p:sp>
      <p:sp>
        <p:nvSpPr>
          <p:cNvPr id="2344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7A5A-9500-4A47-ACA2-859CE7EE2815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61E-A3F6-4F7F-8AED-FF309F67B98A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1E4-3F67-4112-89BC-44D19C32D6A9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E31B-68A5-4F7D-980A-2A9FE86208C7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E6E-BE04-403A-BB87-9DBCE2D9B97C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80172-74B3-46F4-9D20-3C8F21966CFA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210D-1CA0-4439-A48C-EC9C27F22D86}" type="datetime1">
              <a:rPr lang="en-US" smtClean="0"/>
              <a:t>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0B2D-78B3-4C44-B90E-B4B012687916}" type="datetime1">
              <a:rPr lang="en-US" smtClean="0"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1CA9-3793-430D-9743-08922F8A7899}" type="datetime1">
              <a:rPr lang="en-US" smtClean="0"/>
              <a:t>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559D-BFF6-4D15-ADBF-6AB5C9521D4D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8762-2E0F-41AF-B93C-FC257EC8C704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CF9BB-DE32-4CBB-8B36-736D05C6049F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9D50E-B319-4405-AEB4-F9712C69E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centralops.net/co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Hacking Techniques &amp; Intrusion Detection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 lnSpcReduction="10000"/>
          </a:bodyPr>
          <a:lstStyle/>
          <a:p>
            <a:endParaRPr lang="en-US" sz="2600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Ali </a:t>
            </a:r>
            <a:r>
              <a:rPr lang="en-US" dirty="0" smtClean="0">
                <a:solidFill>
                  <a:schemeClr val="bg1"/>
                </a:solidFill>
              </a:rPr>
              <a:t>Al-</a:t>
            </a:r>
            <a:r>
              <a:rPr lang="en-US" dirty="0" err="1" smtClean="0">
                <a:solidFill>
                  <a:schemeClr val="bg1"/>
                </a:solidFill>
              </a:rPr>
              <a:t>Shemery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arabnix</a:t>
            </a:r>
            <a:r>
              <a:rPr lang="en-US" dirty="0" smtClean="0">
                <a:solidFill>
                  <a:schemeClr val="bg1"/>
                </a:solidFill>
              </a:rPr>
              <a:t> [at] </a:t>
            </a:r>
            <a:r>
              <a:rPr lang="en-US" dirty="0" err="1" smtClean="0">
                <a:solidFill>
                  <a:schemeClr val="bg1"/>
                </a:solidFill>
              </a:rPr>
              <a:t>gmail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Passive Recon  - URL(s)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Extract list of URLs from a web page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list-urls.py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Search for files in a domain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goofile.py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FOCA</a:t>
            </a:r>
          </a:p>
          <a:p>
            <a:pPr>
              <a:buClr>
                <a:srgbClr val="FF0000"/>
              </a:buClr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4400" dirty="0" smtClean="0">
                <a:solidFill>
                  <a:schemeClr val="bg1"/>
                </a:solidFill>
                <a:latin typeface="Bookman Old Style" pitchFamily="18" charset="0"/>
              </a:rPr>
              <a:t>DEMO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Online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Central Ops, http://centralops.net/</a:t>
            </a:r>
          </a:p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Wayback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Machine: http://archive.org/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Zone-h Defacement Archive, http://zone-h.org/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Domain Tools, http://www.domaintools.com/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DNS Stuff, http://www.dnsstuff.com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MX Toolbox, http://mxtoolbox.com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RIPE, http://www.ripe.net/data-tools/db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WHOIS, http://www.whois.com/whois/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WHOIS, http://www.whois.sc/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What Is My IP, http://www.whatismyip.com/</a:t>
            </a:r>
          </a:p>
          <a:p>
            <a:pPr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InterNIC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, http://www.internic.net/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Bookman Old Style" pitchFamily="18" charset="0"/>
              </a:rPr>
              <a:t>Google for Pentesting</a:t>
            </a:r>
            <a:endParaRPr lang="en-US" b="1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Check Johnny Long’s presentation @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Blackhat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…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Google Dorks, http://www.exploit-db.com/google-dorks/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Google Hacking Database (GHDB), http://www.hackersforcharity.org/ghdb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Assignment #1: Write about 10 Google Dorks.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ShodanHQ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ShodanHQ.com is a computer search engine.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Examining the response of the devices it contacts on the Internet. Information gathered such as: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Target OS, Web server software version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Checks if default user/pass are being used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Can identify webcam, firewalls, and VoIP devices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Can identify network printers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Need Help?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www.shodanhq.com/browse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Registration is required to make the most effective use of the site.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Active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chemeClr val="bg1"/>
                </a:solidFill>
                <a:latin typeface="Bookman Old Style" pitchFamily="18" charset="0"/>
              </a:rPr>
              <a:t>Port Scanning – Next Week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DNS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Performed by looking at the WHOIS records for the domain's authoritative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nameserver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buClr>
                <a:srgbClr val="FF0000"/>
              </a:buClr>
              <a:buNone/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Variations of the main domain name should be checked, and the website should be checked for references to other domains which could be under the target's control.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DNS Discovery – DNS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A		Host’s IP address.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MX		Host/domain’s mail exchanger(s)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NS		Host or domain’s name server(s)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CNAME	Host’s canonical name allowing additional names or aliases</a:t>
            </a:r>
          </a:p>
          <a:p>
            <a:pPr>
              <a:buClr>
                <a:srgbClr val="FF0000"/>
              </a:buClr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SOA		Authority for the domain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SRV		Service location record often used with Session Initiation Protocol (SIP) and the Extensible Messaging and Presence Protocol (XMPP)</a:t>
            </a:r>
          </a:p>
          <a:p>
            <a:pPr>
              <a:buClr>
                <a:srgbClr val="FF0000"/>
              </a:buClr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RP		Responsible person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PTR		Pointer to a canonical name, used for reverse lookups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Zone Transfers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DNS zone transfer, also known as AXFR, is a type of DNS transaction.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It is a mechanism designed to replicate the databases containing the DNS data across a set of DNS servers.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Zone transfer comes in two flavors, full (AXFR) and incremental (IXFR).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Tools commonly used: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host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dig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and </a:t>
            </a:r>
            <a:r>
              <a:rPr lang="en-US" sz="2400" dirty="0" err="1" smtClean="0">
                <a:solidFill>
                  <a:srgbClr val="FF0000"/>
                </a:solidFill>
                <a:latin typeface="Bookman Old Style" pitchFamily="18" charset="0"/>
              </a:rPr>
              <a:t>nmap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4400" dirty="0" smtClean="0">
                <a:solidFill>
                  <a:schemeClr val="bg1"/>
                </a:solidFill>
                <a:latin typeface="Bookman Old Style" pitchFamily="18" charset="0"/>
              </a:rPr>
              <a:t>DEMO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Reverse DNS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Reverse DNS can be used to obtain valid server names in use within an organizational. </a:t>
            </a:r>
          </a:p>
          <a:p>
            <a:pPr>
              <a:buClr>
                <a:srgbClr val="FF0000"/>
              </a:buClr>
            </a:pP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There is a caveat that it must have a PTR (reverse) DNS record for it to resolve a name from a provided IP address.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Forward DNS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Some call it “DNS </a:t>
            </a: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Bruteforcing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”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Not only zone transfers!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Discover additional host names that are not commonly known. 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fierce.pl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dnsenum.pl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dnsrecon.py</a:t>
            </a:r>
          </a:p>
          <a:p>
            <a:pPr>
              <a:buClr>
                <a:srgbClr val="FF0000"/>
              </a:buClr>
            </a:pP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DEMO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All materials is licensed under a Creative Commons “Share Alike” license.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40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rPr>
              <a:t>http://creativecommons.org/licenses/by-sa/3.0/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Calibri" charset="0"/>
              <a:ea typeface="ＭＳ Ｐゴシック" pitchFamily="80" charset="0"/>
              <a:cs typeface="ＭＳ Ｐゴシック" pitchFamily="80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SMTP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SMTP bounce back, also called a Non-Delivery Report/Receipt (NDR), a (failed) Delivery Status Notification (DSN) message, a Non-Delivery Notification (NDN) or simply a bounce, is an automated electronic mail message from a mail system informing the sender of another message about a delivery problem. </a:t>
            </a:r>
          </a:p>
          <a:p>
            <a:pPr>
              <a:buClr>
                <a:srgbClr val="FF0000"/>
              </a:buClr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Done by simply creating a bogus address (Blah_blah_address@target.com) within the target's domain.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SMTP –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SMTP User Enumerator,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smtp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-user-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enum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smtp-user-enum.pl -M VRFY -U users.txt -t 10.0.0.1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SMTP Scan,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smtpscan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SMTP Relay Checker,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smtprc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Swiss Army Knife for SMTP,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swaks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Nmap NSE script, smtp-enum-users.nse</a:t>
            </a:r>
          </a:p>
          <a:p>
            <a:pPr>
              <a:buClr>
                <a:srgbClr val="FF0000"/>
              </a:buClr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DEMO (Online Central Ops):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Central Ops (Email Dossier),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http://centralops.net/co/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Manually</a:t>
            </a:r>
          </a:p>
          <a:p>
            <a:pPr lvl="1">
              <a:buClr>
                <a:srgbClr val="FF0000"/>
              </a:buClr>
            </a:pP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Banner Grabbing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An enumeration technique used to glean information about computer systems on a network and the services running its open ports.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Banner grabbing is used to identify network the version of applications and operating system that the target host are running. </a:t>
            </a:r>
          </a:p>
          <a:p>
            <a:pPr>
              <a:buClr>
                <a:srgbClr val="FF0000"/>
              </a:buClr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Usually performed on: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HTTP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FTP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and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SMTP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Tools commonly used: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Telnet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Nmap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and </a:t>
            </a:r>
            <a:r>
              <a:rPr lang="en-US" sz="2400" dirty="0" err="1" smtClean="0">
                <a:solidFill>
                  <a:srgbClr val="FF0000"/>
                </a:solidFill>
                <a:latin typeface="Bookman Old Style" pitchFamily="18" charset="0"/>
              </a:rPr>
              <a:t>Netcat</a:t>
            </a: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SNMP Sweeps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SNMP offer tons of information about a specific system.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The SNMP protocol is a stateless, datagram oriented protocol. 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Unfortunately SNMP servers don't respond to requests with invalid community strings and the underlying UDP protocol does not reliably report closed UDP ports. This means that "no response" from a probed IP address can mean either of the following: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machine unreachable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SNMP server not running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invalid community string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the response datagram has not yet arrived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Web Application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Identifying weak web applications can be a particularly fruitful activity during a penetration test.</a:t>
            </a:r>
          </a:p>
          <a:p>
            <a:pPr>
              <a:buClr>
                <a:srgbClr val="FF0000"/>
              </a:buClr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Bookman Old Style" pitchFamily="18" charset="0"/>
              </a:rPr>
              <a:t>More on this when we reach Web Penetration Testing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Virtual Host Detection &amp; Enumeration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Web servers often host multiple "virtual" hosts to consolidate functionality on a single server. 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If multiple servers point to the same DNS address, they may be hosted on the same server. 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Tools such as Bing search can be used to map an IP address to a set of virtual hosts.</a:t>
            </a:r>
            <a:endParaRPr lang="en-US" sz="2800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Establish External Target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Once the activities above have been completed, a list of users, emails, domains, applications, hosts and services should be compiled.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Mapping versions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Identifying patch levels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Looking for weak web applications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Identify lockout threshold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Error Based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Identify weak ports for attack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Outdated Systems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Virtualization platforms 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vs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 VMs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Storage infrastructure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Internal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Passive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If the tester has access to the internal network, packet sniffing can provide a great deal of information.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Use techniques like those implemented in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p0f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to identify systems.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#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p0f –o cap.txt  -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eth0 -M -V -v -p -t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Identify Customer Internal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Start by identifying the local subnet, then modify slightly to reach other subnets.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Check routing tables of hosts.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Most popular technique used is checking DHCP servers.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whoami</a:t>
            </a:r>
            <a:endParaRPr lang="en-US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Ali </a:t>
            </a:r>
            <a:r>
              <a:rPr lang="en-US" sz="2800" dirty="0" smtClean="0">
                <a:solidFill>
                  <a:schemeClr val="bg1"/>
                </a:solidFill>
              </a:rPr>
              <a:t>Al-</a:t>
            </a:r>
            <a:r>
              <a:rPr lang="en-US" sz="2800" dirty="0" err="1" smtClean="0">
                <a:solidFill>
                  <a:schemeClr val="bg1"/>
                </a:solidFill>
              </a:rPr>
              <a:t>Shemery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Ph.D., </a:t>
            </a:r>
            <a:r>
              <a:rPr lang="en-US" sz="2800" dirty="0" err="1" smtClean="0">
                <a:solidFill>
                  <a:schemeClr val="bg1"/>
                </a:solidFill>
              </a:rPr>
              <a:t>MS.c</a:t>
            </a:r>
            <a:r>
              <a:rPr lang="en-US" sz="2800" dirty="0" smtClean="0">
                <a:solidFill>
                  <a:schemeClr val="bg1"/>
                </a:solidFill>
              </a:rPr>
              <a:t>., and </a:t>
            </a:r>
            <a:r>
              <a:rPr lang="en-US" sz="2800" dirty="0" err="1" smtClean="0">
                <a:solidFill>
                  <a:schemeClr val="bg1"/>
                </a:solidFill>
              </a:rPr>
              <a:t>BS.c</a:t>
            </a:r>
            <a:r>
              <a:rPr lang="en-US" sz="2800" dirty="0" smtClean="0">
                <a:solidFill>
                  <a:schemeClr val="bg1"/>
                </a:solidFill>
              </a:rPr>
              <a:t>., </a:t>
            </a:r>
            <a:r>
              <a:rPr lang="en-US" sz="2800" dirty="0" smtClean="0">
                <a:solidFill>
                  <a:schemeClr val="bg1"/>
                </a:solidFill>
              </a:rPr>
              <a:t>Jordan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More </a:t>
            </a:r>
            <a:r>
              <a:rPr lang="en-US" sz="2800" dirty="0" smtClean="0">
                <a:solidFill>
                  <a:schemeClr val="bg1"/>
                </a:solidFill>
              </a:rPr>
              <a:t>than 14 years of Technical Background (mainly Linux/Unix and 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Technical Instructor for more than 10 years (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, and Linux Courses)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Hold more than </a:t>
            </a:r>
            <a:r>
              <a:rPr lang="en-US" sz="2800" dirty="0" smtClean="0">
                <a:solidFill>
                  <a:schemeClr val="bg1"/>
                </a:solidFill>
              </a:rPr>
              <a:t>15 well </a:t>
            </a:r>
            <a:r>
              <a:rPr lang="en-US" sz="2800" dirty="0" smtClean="0">
                <a:solidFill>
                  <a:schemeClr val="bg1"/>
                </a:solidFill>
              </a:rPr>
              <a:t>k</a:t>
            </a:r>
            <a:r>
              <a:rPr lang="en-US" sz="2800" dirty="0" smtClean="0">
                <a:solidFill>
                  <a:schemeClr val="bg1"/>
                </a:solidFill>
              </a:rPr>
              <a:t>nown </a:t>
            </a:r>
            <a:r>
              <a:rPr lang="en-US" sz="2800" dirty="0" smtClean="0">
                <a:solidFill>
                  <a:schemeClr val="bg1"/>
                </a:solidFill>
              </a:rPr>
              <a:t>Technical </a:t>
            </a:r>
            <a:r>
              <a:rPr lang="en-US" sz="2800" dirty="0" smtClean="0">
                <a:solidFill>
                  <a:schemeClr val="bg1"/>
                </a:solidFill>
              </a:rPr>
              <a:t>Certificates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 &amp; Linux are my main Interests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Active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 can perform all the external active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techniques here.</a:t>
            </a:r>
          </a:p>
          <a:p>
            <a:pPr>
              <a:buClr>
                <a:srgbClr val="FF0000"/>
              </a:buClr>
              <a:buNone/>
            </a:pP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Port Scanning:</a:t>
            </a:r>
            <a:endParaRPr lang="en-US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Internal port scanning differs from external port scanning, because of the higher bandwidth available, and the ability to get more accurate response.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r">
              <a:buClr>
                <a:srgbClr val="FF0000"/>
              </a:buClr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man Old Style" pitchFamily="18" charset="0"/>
              </a:rPr>
              <a:t>Next Week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?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Countermeasure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Mitigation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Remediation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Assingment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(s)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Assignment #2: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Gathering information about a website from Google cache, is it an Active or Passive Recon?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Assignment #3: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Choose a target that you have permission to, maybe yourself and try to gather as much information found publicly as you can. Write a report about that.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SUMMARY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 saw what is intelligence gathering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OSINT three 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corporate info to gather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individual info to gather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Understood the covert gathering types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is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Difference between active and passive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Main external and internal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information resources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How to use Google when performing intelligence gathering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Discusses mitigation to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Effective meetings, http://www.businessandthegeek.com/?p=112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Penetration Testing Standards, http://www.pentest-standard.org/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FOCA, http://www.informatica64.com/foca/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Foundstone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Johnny Long,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Blackhat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Google Hacking for Penetration Testers,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Exploit-DB, Google Dorks,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NetGlub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Paterva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Maltego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WHOIS lookup references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ICANN - http://www.icann.org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IANA - http://www.iana.com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NRO - http://www.nro.net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AFRINIC - http://www.afrinic.net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APNIC - http://www.apnic.net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ARIN - http://ws.arin.net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LACNIC - http://www.lacnic.net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RIPE - http://www.ripe.net , RIPE NCC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SensePost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BiLE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Suite, http://www.sensepost.com/labs/tools/misc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List of DNS Record Types, http://en.wikipedia.org/wiki/List_of_DNS_record_types</a:t>
            </a:r>
          </a:p>
          <a:p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676400"/>
          </a:xfrm>
        </p:spPr>
        <p:txBody>
          <a:bodyPr>
            <a:norm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Walking the trails to a target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Outline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External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Identify External Ranges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Passive, and Active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Internal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Identify Internal Ranges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Passive, and Active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External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Footprinting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Identify Customer External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The major goals of intelligence gathering during a penetration test is to determine hosts which will be in scope. </a:t>
            </a:r>
          </a:p>
          <a:p>
            <a:pPr>
              <a:buClr>
                <a:srgbClr val="FF0000"/>
              </a:buClr>
              <a:buNone/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Common techniques to identify: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WHOIS searches on the domains and the ranges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reverse DNS lookups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DNS brute forcing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Passive Recon  - WHOIS Lookups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Determine TLD for the domain, and which WHOIS server contains the information we're after.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WHOIS information is based upon a tree hierarchy.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ICANN (IANA) is the authoritative registry for all of the TLDs.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Middle East WHOIS lookup (registrar):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RIPE NCC,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http://www.ripe.net/lir-services/member-support/info/list-of-members/mideast</a:t>
            </a:r>
          </a:p>
          <a:p>
            <a:pPr>
              <a:buClr>
                <a:srgbClr val="FF0000"/>
              </a:buClr>
            </a:pPr>
            <a:r>
              <a:rPr lang="en-US" sz="4000" dirty="0" smtClean="0">
                <a:solidFill>
                  <a:schemeClr val="bg1"/>
                </a:solidFill>
                <a:latin typeface="Bookman Old Style" pitchFamily="18" charset="0"/>
              </a:rPr>
              <a:t>DEMO (</a:t>
            </a:r>
            <a:r>
              <a:rPr lang="en-US" sz="4000" dirty="0" err="1" smtClean="0">
                <a:solidFill>
                  <a:schemeClr val="bg1"/>
                </a:solidFill>
                <a:latin typeface="Bookman Old Style" pitchFamily="18" charset="0"/>
              </a:rPr>
              <a:t>whois</a:t>
            </a:r>
            <a:r>
              <a:rPr lang="en-US" sz="40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Passive Recon  -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NetCraft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Internet monitoring company that monitors uptimes and provides server operating system detection.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Site Report returns information such as: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IP address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Name servers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Reverse DNS</a:t>
            </a:r>
          </a:p>
          <a:p>
            <a:pPr lvl="1">
              <a:buClr>
                <a:srgbClr val="FF0000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Netblock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owner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DNS admin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Domain registry</a:t>
            </a:r>
          </a:p>
          <a:p>
            <a:pPr>
              <a:buClr>
                <a:srgbClr val="FF0000"/>
              </a:buClr>
            </a:pPr>
            <a:r>
              <a:rPr lang="en-US" sz="4400" dirty="0" smtClean="0">
                <a:solidFill>
                  <a:schemeClr val="bg1"/>
                </a:solidFill>
                <a:latin typeface="Bookman Old Style" pitchFamily="18" charset="0"/>
              </a:rPr>
              <a:t>DEMO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9D50E-B319-4405-AEB4-F9712C69E41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1456</Words>
  <Application>Microsoft Office PowerPoint</Application>
  <PresentationFormat>On-screen Show (4:3)</PresentationFormat>
  <Paragraphs>260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Hacking Techniques &amp; Intrusion Detection</vt:lpstr>
      <vt:lpstr>All materials is licensed under a Creative Commons “Share Alike” license.</vt:lpstr>
      <vt:lpstr># whoami</vt:lpstr>
      <vt:lpstr>Footprinting</vt:lpstr>
      <vt:lpstr>Outline</vt:lpstr>
      <vt:lpstr>External Footprinting</vt:lpstr>
      <vt:lpstr>Identify Customer External Ranges</vt:lpstr>
      <vt:lpstr>Passive Recon  - WHOIS Lookups</vt:lpstr>
      <vt:lpstr>Passive Recon  - NetCraft</vt:lpstr>
      <vt:lpstr>Passive Recon  - URL(s)</vt:lpstr>
      <vt:lpstr>Online Tools</vt:lpstr>
      <vt:lpstr>Google for Pentesting</vt:lpstr>
      <vt:lpstr>ShodanHQ</vt:lpstr>
      <vt:lpstr>Active Footprinting</vt:lpstr>
      <vt:lpstr>DNS Discovery</vt:lpstr>
      <vt:lpstr>DNS Discovery – DNS Types</vt:lpstr>
      <vt:lpstr>Zone Transfers</vt:lpstr>
      <vt:lpstr>Reverse DNS</vt:lpstr>
      <vt:lpstr>Forward DNS</vt:lpstr>
      <vt:lpstr>SMTP</vt:lpstr>
      <vt:lpstr>SMTP – Tools</vt:lpstr>
      <vt:lpstr>Banner Grabbing</vt:lpstr>
      <vt:lpstr>SNMP Sweeps</vt:lpstr>
      <vt:lpstr>Web Application Discovery</vt:lpstr>
      <vt:lpstr>Virtual Host Detection &amp; Enumeration</vt:lpstr>
      <vt:lpstr>Establish External Target List</vt:lpstr>
      <vt:lpstr>Internal Footprinting</vt:lpstr>
      <vt:lpstr>Passive Footprinting</vt:lpstr>
      <vt:lpstr>Identify Customer Internal Ranges</vt:lpstr>
      <vt:lpstr>Active Footprinting</vt:lpstr>
      <vt:lpstr>?</vt:lpstr>
      <vt:lpstr>Assingment(s)</vt:lpstr>
      <vt:lpstr>SUMMARY</vt:lpstr>
      <vt:lpstr>References</vt:lpstr>
    </vt:vector>
  </TitlesOfParts>
  <Company>EJADA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Footprinting</dc:title>
  <dc:subject>Hacking Techniques &amp; Intrusion Detection MS.c. Course</dc:subject>
  <dc:creator>Dr. Ali Al-Shemery</dc:creator>
  <cp:lastModifiedBy>user1</cp:lastModifiedBy>
  <cp:revision>279</cp:revision>
  <dcterms:created xsi:type="dcterms:W3CDTF">2012-10-10T03:54:37Z</dcterms:created>
  <dcterms:modified xsi:type="dcterms:W3CDTF">2013-01-30T00:00:21Z</dcterms:modified>
</cp:coreProperties>
</file>