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6" r:id="rId3"/>
  </p:sldMasterIdLst>
  <p:notesMasterIdLst>
    <p:notesMasterId r:id="rId22"/>
  </p:notesMasterIdLst>
  <p:sldIdLst>
    <p:sldId id="276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7" d="100"/>
          <a:sy n="107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A3BA8-CF56-6444-8205-A163CE761EB1}" type="datetimeFigureOut">
              <a:rPr lang="en-US" smtClean="0"/>
              <a:t>10/14/15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53453-FB0E-6845-8BBB-FB93164F6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7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D7082-E91C-4A70-ABE3-58686BBA458D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846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Attribution condition: You must indicate that derivative work</a:t>
            </a:r>
          </a:p>
          <a:p>
            <a:r>
              <a:rPr lang="en-US" sz="1200" dirty="0" smtClean="0">
                <a:solidFill>
                  <a:prstClr val="black"/>
                </a:solidFill>
                <a:latin typeface="+mn-lt"/>
              </a:rPr>
              <a:t>"Is derived from John Butterworth &amp;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Xeno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Kovah’s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 ’Advanced Intel x86: </a:t>
            </a:r>
            <a:r>
              <a:rPr lang="en-US" sz="1200" dirty="0" smtClean="0"/>
              <a:t>BIOS and SMM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’ class posted at http://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opensecuritytraining.info</a:t>
            </a:r>
            <a:r>
              <a:rPr lang="en-US" sz="1200" dirty="0" smtClean="0">
                <a:solidFill>
                  <a:prstClr val="black"/>
                </a:solidFill>
                <a:latin typeface="+mn-lt"/>
              </a:rPr>
              <a:t>/</a:t>
            </a:r>
            <a:r>
              <a:rPr lang="en-US" sz="1200" dirty="0" err="1" smtClean="0">
                <a:solidFill>
                  <a:prstClr val="black"/>
                </a:solidFill>
                <a:latin typeface="+mn-lt"/>
              </a:rPr>
              <a:t>IntroBIOS.html</a:t>
            </a:r>
            <a:r>
              <a:rPr lang="en-US" sz="1200" smtClean="0">
                <a:solidFill>
                  <a:prstClr val="black"/>
                </a:solidFill>
                <a:latin typeface="+mn-lt"/>
              </a:rPr>
              <a:t>”</a:t>
            </a:r>
            <a:endParaRPr lang="en-US" sz="12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E91C7F-A5F6-9A4D-B053-7F1F29C94874}" type="slidenum">
              <a:rPr lang="en-US" sz="1200">
                <a:solidFill>
                  <a:prstClr val="black"/>
                </a:solidFill>
              </a:rPr>
              <a:pPr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Note,</a:t>
            </a:r>
            <a:r>
              <a:rPr lang="en-US" baseline="0" dirty="0" smtClean="0"/>
              <a:t> this is from our public released </a:t>
            </a:r>
            <a:r>
              <a:rPr lang="en-US" baseline="0" dirty="0" err="1" smtClean="0"/>
              <a:t>charizard</a:t>
            </a:r>
            <a:r>
              <a:rPr lang="en-US" baseline="0" dirty="0" smtClean="0"/>
              <a:t>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CB1CD-D33E-4C7A-A8E4-CE0CA43C154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93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C860-44C5-644B-90D9-2974B61089B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423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AFE24-4D94-DB4B-A561-D8D7D380DB1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269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A463-1C44-6A4B-A97C-15362D0C31E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9763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6938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8280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0204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27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2045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6188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7034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992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3C85-BCD7-7D43-A197-EB939308491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2289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2980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7737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0359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BC6C-D62F-9948-B8A2-935E8788ADA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1931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8983-EAEA-9640-B741-596E6424298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751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77C-E047-E34E-BB7D-54CC1C666E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188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DEAA9-FCFE-B741-8C7A-BE403A97EE3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27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F34A-51CA-984D-A888-12E753504B1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549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AF7C-AA0D-1340-9106-64C779F1159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39000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F6C42-5370-8C4A-9BB9-26D2211ABE9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1843-BB20-9747-9FBA-2222FBD9EF2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4384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1A68-DB9E-7C41-ACEE-EBA478D8FE9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61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787-D978-9C48-B2E2-50EEA5BC8A7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328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D691-7D95-5E4D-837F-B75AC6D914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1393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5A0D-B451-C047-A4FA-35DD491D098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39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8347-DD57-434F-9A12-E5ECB169ECD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93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40F3-885D-E342-8AB7-90F7F67D7BE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205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1C35-94C4-6B43-BCCB-06EA41583E5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49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EDDB-D97C-1045-A304-898E3BBA7EA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643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998B-AF75-AE45-A317-E05698DCABC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601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C177D-BCE3-4D44-BA4D-05C5CEB45CF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988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693C701-DEAC-C845-BFE0-B41A714FB5C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29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562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F923EEC-FF47-FF45-8D80-A565D4A1073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10/14/15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3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Advanced x86:</a:t>
            </a:r>
            <a:br>
              <a:rPr lang="en-US" dirty="0"/>
            </a:br>
            <a:r>
              <a:rPr lang="en-US" sz="4000" dirty="0"/>
              <a:t>BIOS and System Management Mode </a:t>
            </a:r>
            <a:r>
              <a:rPr lang="en-US" sz="4000" dirty="0" smtClean="0"/>
              <a:t>Internals</a:t>
            </a:r>
            <a:br>
              <a:rPr lang="en-US" sz="4000" dirty="0" smtClean="0"/>
            </a:br>
            <a:r>
              <a:rPr lang="en-US" sz="4000" i="1" dirty="0" smtClean="0"/>
              <a:t>SMI Suppression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9140"/>
            <a:ext cx="6400800" cy="1275533"/>
          </a:xfrm>
        </p:spPr>
        <p:txBody>
          <a:bodyPr>
            <a:normAutofit/>
          </a:bodyPr>
          <a:lstStyle/>
          <a:p>
            <a:r>
              <a:rPr lang="en-US" dirty="0" err="1"/>
              <a:t>Xeno</a:t>
            </a:r>
            <a:r>
              <a:rPr lang="en-US" dirty="0"/>
              <a:t> </a:t>
            </a:r>
            <a:r>
              <a:rPr lang="en-US" dirty="0" err="1" smtClean="0"/>
              <a:t>Kovah</a:t>
            </a:r>
            <a:r>
              <a:rPr lang="en-US" dirty="0" smtClean="0"/>
              <a:t> &amp;&amp; Corey </a:t>
            </a:r>
            <a:r>
              <a:rPr lang="en-US" dirty="0" err="1" smtClean="0"/>
              <a:t>Kallenberg</a:t>
            </a:r>
            <a:endParaRPr lang="en-US" dirty="0"/>
          </a:p>
          <a:p>
            <a:r>
              <a:rPr lang="en-US" dirty="0" smtClean="0"/>
              <a:t>LegbaCore, LLC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28609" t="3591" r="27540" b="6899"/>
          <a:stretch/>
        </p:blipFill>
        <p:spPr>
          <a:xfrm>
            <a:off x="3009900" y="3188296"/>
            <a:ext cx="3124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33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24474"/>
            <a:ext cx="8686800" cy="1381125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bit to suppress global SMI# is at bit 0 in the SMI_EN register located at PMBASE + 30h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looks like uninitialized space, but everything is enabled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Just not locked down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264"/>
          <a:stretch/>
        </p:blipFill>
        <p:spPr bwMode="auto">
          <a:xfrm>
            <a:off x="1905000" y="3124200"/>
            <a:ext cx="4810125" cy="2068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39" y="2331720"/>
            <a:ext cx="5788661" cy="662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340" y="1143000"/>
            <a:ext cx="5788660" cy="102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2164080" y="4788694"/>
            <a:ext cx="1752600" cy="27098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791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49"/>
          <a:stretch/>
        </p:blipFill>
        <p:spPr bwMode="auto">
          <a:xfrm>
            <a:off x="2176463" y="992505"/>
            <a:ext cx="4791075" cy="21231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29200"/>
            <a:ext cx="8686800" cy="167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Commence SMI# suppression!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De-assert bit 0 so that SMI_EN is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FFFF_FFFEh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" y="3305175"/>
            <a:ext cx="7478713" cy="1114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7146608" y="3545205"/>
            <a:ext cx="233362" cy="59817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326130" y="2926080"/>
            <a:ext cx="59055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6" idx="2"/>
          </p:cNvCxnSpPr>
          <p:nvPr/>
        </p:nvCxnSpPr>
        <p:spPr>
          <a:xfrm>
            <a:off x="3916680" y="2926080"/>
            <a:ext cx="3229928" cy="91821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2433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410200"/>
            <a:ext cx="8686800" cy="1295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with SMI# suppressed we can enable writes to the BIOS flash by asserting bit 0 in the BIOS_CNTL register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We’ll cover this in more detail in the next section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4819650" cy="436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76600"/>
            <a:ext cx="2695575" cy="113347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990600" y="1905000"/>
            <a:ext cx="3200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3600" y="2907268"/>
            <a:ext cx="1987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 smtClean="0">
                <a:solidFill>
                  <a:prstClr val="black"/>
                </a:solidFill>
                <a:latin typeface="Calibri"/>
              </a:rPr>
              <a:t>BIOS_CNTL register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621360" y="3572826"/>
            <a:ext cx="259080" cy="54197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36770" y="4518184"/>
            <a:ext cx="259080" cy="27098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V="1">
            <a:off x="4766310" y="3843813"/>
            <a:ext cx="339090" cy="67437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760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0"/>
            <a:ext cx="8686800" cy="1371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Notice that bit 0 remains asserted now whereas before disabling SMI# it would have been reset to 0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Now we can write to the BIOS.  This is very bad.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482917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>
          <a:xfrm>
            <a:off x="4682490" y="4495324"/>
            <a:ext cx="259080" cy="27098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4504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486400"/>
            <a:ext cx="8686800" cy="12191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Running the write_bios_base_deadbeef.sys writes to the BIOS base to prove this point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86115"/>
            <a:ext cx="3234468" cy="41364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962025"/>
            <a:ext cx="4810125" cy="4371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3939960" y="1952625"/>
            <a:ext cx="1470240" cy="54197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143000" y="3167062"/>
            <a:ext cx="990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8" idx="2"/>
          </p:cNvCxnSpPr>
          <p:nvPr/>
        </p:nvCxnSpPr>
        <p:spPr>
          <a:xfrm flipV="1">
            <a:off x="2133600" y="2223612"/>
            <a:ext cx="1806360" cy="94345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6195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37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Ring0 can modify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authenticated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EFI Variables, which allows trivial bypassing of Secure Boot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We’ll cover this in the UEFI secure boot portion of the class.  For now just take my word for it: this is not good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54125"/>
            <a:ext cx="8773941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Demo Video: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Charizard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9228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8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we’ll see in the next section, there is one secondary defense that could still work to prevent an attacker from being able to flash the BIOS under these circumstances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 they can’t be used to protect the UEFI variables because those must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always be writeable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Locking down the SMI_EN register is something that vendors don’t really know about: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3216 of 8005 (~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systems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measured did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 have SMI_LOCK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numbers are much higher if you rollback the BIOS to a vulnerable revision, which is typically permitted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454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 Suppression Prevention 1: GEN_PMCON1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86200"/>
            <a:ext cx="8686800" cy="2819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GEN_PMCON1 is located in the LPC D31:F0 Power Management registers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vendor must (must must!) assert SMI_LOCK in the GEN_PMCON_1 register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Don’t give attackers the option of suppressing SMI#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Especially since the system depends on SMM to protect the BIOS Flash!!!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67790"/>
            <a:ext cx="581025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76550"/>
            <a:ext cx="8213008" cy="85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5715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 Suppression Prevention 2: BIOS_CNTL.SMM_BWP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800600"/>
            <a:ext cx="8686800" cy="1905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We’ll cover this register during the BIOS flash portion of the course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Raises the security level of the platform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Suffice to say this is a very useful (newish) feature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That isn’t utilized very often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85875"/>
            <a:ext cx="859155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3090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All materials are licensed under a Creative Commons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Share Alike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license.</a:t>
            </a:r>
            <a:endParaRPr lang="en-US" sz="3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http://creativecommons.org/licenses/by-sa/3.0/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A0190B3-9E64-8946-ADD2-447C9EEAC016}" type="slidenum">
              <a:rPr lang="en-US" sz="1400">
                <a:solidFill>
                  <a:prstClr val="black"/>
                </a:solidFill>
              </a:rPr>
              <a:pPr/>
              <a:t>2</a:t>
            </a:fld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324600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1"/>
          <p:cNvSpPr>
            <a:spLocks noChangeArrowheads="1"/>
          </p:cNvSpPr>
          <p:nvPr/>
        </p:nvSpPr>
        <p:spPr bwMode="auto">
          <a:xfrm>
            <a:off x="0" y="6427788"/>
            <a:ext cx="9144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Attribution condition: You must indicate that derivative work</a:t>
            </a:r>
          </a:p>
          <a:p>
            <a:pPr defTabSz="914400"/>
            <a:r>
              <a:rPr lang="en-US" sz="1100" dirty="0">
                <a:solidFill>
                  <a:prstClr val="black"/>
                </a:solidFill>
                <a:latin typeface="Calibri"/>
              </a:rPr>
              <a:t>"Is derived from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John Butterworth &amp;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Xeno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Kovah’s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 ’Advanced Intel 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x86: BIOS and 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SMM’ class posted at http://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opensecuritytraining.info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</a:rPr>
              <a:t>IntroBIOS.html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”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603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1524000"/>
            <a:ext cx="8229600" cy="2971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SMM stands as the first line of defense for protecting the BIOS flash from being overwritten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We’ll cover how in the flash BIOS portion of the course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if the attacker simply suppressed SMI from being generated?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can, if the system isn’t locked down properly: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" y="4724400"/>
            <a:ext cx="7962900" cy="1409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1800" y="6149578"/>
            <a:ext cx="2747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 smtClean="0">
                <a:solidFill>
                  <a:prstClr val="black"/>
                </a:solidFill>
                <a:latin typeface="Calibri"/>
              </a:rPr>
              <a:t>I/O Controller Hub Family 9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252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SMI_EN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 SMI Control and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Enable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2286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Located in the Power Management IO Registers (memory-mapped at PMBASE defined in LPC D31:F0)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SMI_EN register can enable or disable some very specific instances of SMI# or globally enable/disable all SMI#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Shown above is the Global Enable/Disable for SMI#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3028950"/>
            <a:ext cx="8156575" cy="933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371599"/>
            <a:ext cx="8156575" cy="1443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97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SMI_EN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can disable the generation of SMI# on writes to IO port 0xB2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a slough of others (BIOS_EN refers to BIOS being able to receive ACPI “messages”, it has nothing to do with enabling/disabling BIOS itself)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066800"/>
            <a:ext cx="67437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7469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SMI_EN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990600"/>
            <a:ext cx="2895600" cy="5715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SMI_EN provides a lot of control over the generation of SMI#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can also enable/disable that periodic generation of SMI#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get the idea…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5676900" cy="5048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503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562600"/>
            <a:ext cx="8686800" cy="1143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we know, we (should be) unable to assert bit 0 in the BIOS_CNTL register located in LPC D31:F0, offset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DCh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Let’s “fix” that!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4819650" cy="436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76600"/>
            <a:ext cx="2695575" cy="113347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990600" y="1905000"/>
            <a:ext cx="3200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43600" y="2907268"/>
            <a:ext cx="1987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dirty="0" smtClean="0">
                <a:solidFill>
                  <a:prstClr val="black"/>
                </a:solidFill>
                <a:latin typeface="Calibri"/>
              </a:rPr>
              <a:t>BIOS_CNTL register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621360" y="3572826"/>
            <a:ext cx="259080" cy="54197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36770" y="4518184"/>
            <a:ext cx="259080" cy="27098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" name="Straight Arrow Connector 7"/>
          <p:cNvCxnSpPr>
            <a:stCxn id="11" idx="0"/>
          </p:cNvCxnSpPr>
          <p:nvPr/>
        </p:nvCxnSpPr>
        <p:spPr>
          <a:xfrm flipV="1">
            <a:off x="4766310" y="3843813"/>
            <a:ext cx="339090" cy="67437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98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0"/>
            <a:ext cx="8382000" cy="2133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Locate the PMBASE address from LPC D31:F0, offset 40h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is mapped to the I/O address space, as indicated in the Base Address register description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81"/>
          <a:stretch/>
        </p:blipFill>
        <p:spPr bwMode="auto">
          <a:xfrm>
            <a:off x="1424940" y="1371600"/>
            <a:ext cx="5867400" cy="291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988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Demo: SMI Suppression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0"/>
            <a:ext cx="8686800" cy="2133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case we can see it is mapped to I/O starting at address 0x1000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Open up an I/O ports window and enter 0x1000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 sure to check ACPI Power Management Base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 some systems not doing this causes lockups or system crashes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98"/>
          <a:stretch/>
        </p:blipFill>
        <p:spPr bwMode="auto">
          <a:xfrm>
            <a:off x="228600" y="990600"/>
            <a:ext cx="4772025" cy="2678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353"/>
          <a:stretch/>
        </p:blipFill>
        <p:spPr bwMode="auto">
          <a:xfrm>
            <a:off x="3962400" y="1210629"/>
            <a:ext cx="4810125" cy="31899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453390" y="2876074"/>
            <a:ext cx="1752600" cy="27098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2205990" y="3011567"/>
            <a:ext cx="4161472" cy="18883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14110" y="3646170"/>
            <a:ext cx="1905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438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</TotalTime>
  <Words>848</Words>
  <Application>Microsoft Macintosh PowerPoint</Application>
  <PresentationFormat>On-screen Show (4:3)</PresentationFormat>
  <Paragraphs>94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1_Office Theme</vt:lpstr>
      <vt:lpstr>2_Office Theme</vt:lpstr>
      <vt:lpstr>Advanced x86: BIOS and System Management Mode Internals SMI Suppression</vt:lpstr>
      <vt:lpstr>All materials are licensed under a Creative Commons “Share Alike” license.</vt:lpstr>
      <vt:lpstr>SMI Suppression</vt:lpstr>
      <vt:lpstr>SMI_EN: SMI Control and  Enable Register</vt:lpstr>
      <vt:lpstr>SMI_EN</vt:lpstr>
      <vt:lpstr>SMI_EN</vt:lpstr>
      <vt:lpstr>Demo: SMI Suppression</vt:lpstr>
      <vt:lpstr>Demo: SMI Suppression</vt:lpstr>
      <vt:lpstr>Demo: SMI Suppression</vt:lpstr>
      <vt:lpstr>Demo: SMI Suppression</vt:lpstr>
      <vt:lpstr>Demo: SMI Suppression</vt:lpstr>
      <vt:lpstr>Demo: SMI Suppression</vt:lpstr>
      <vt:lpstr>Demo: SMI Suppression</vt:lpstr>
      <vt:lpstr>Demo: SMI Suppression</vt:lpstr>
      <vt:lpstr>Demo Video: Charizard</vt:lpstr>
      <vt:lpstr>SMI Suppression</vt:lpstr>
      <vt:lpstr>SMI Suppression Prevention 1: GEN_PMCON1</vt:lpstr>
      <vt:lpstr>SMI Suppression Prevention 2: BIOS_CNTL.SMM_BWP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x86: BIOS and System Management Mode Internals SMI Suppression</dc:title>
  <dc:creator>a</dc:creator>
  <cp:lastModifiedBy>a</cp:lastModifiedBy>
  <cp:revision>5</cp:revision>
  <dcterms:created xsi:type="dcterms:W3CDTF">2015-01-31T02:13:38Z</dcterms:created>
  <dcterms:modified xsi:type="dcterms:W3CDTF">2015-10-14T07:08:55Z</dcterms:modified>
</cp:coreProperties>
</file>