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70" r:id="rId4"/>
    <p:sldId id="269" r:id="rId5"/>
    <p:sldId id="268" r:id="rId6"/>
    <p:sldId id="267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1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9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6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53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8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1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0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0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2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4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92695-1FEA-4C4E-A695-5E60D43C0BE9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A98F8-54DE-4C67-8027-59985086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8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541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malicious process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6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Explorer process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998" y="1066800"/>
            <a:ext cx="2895601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4999" y="15240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150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(filename)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599" y="15240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ernel32.dll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743200"/>
            <a:ext cx="426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myInjectDll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r>
              <a:rPr lang="en-US" dirty="0"/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4038600" cy="4267200"/>
            <a:chOff x="685800" y="1066800"/>
            <a:chExt cx="3581400" cy="4267200"/>
          </a:xfrm>
        </p:grpSpPr>
        <p:grpSp>
          <p:nvGrpSpPr>
            <p:cNvPr id="22" name="Group 21"/>
            <p:cNvGrpSpPr/>
            <p:nvPr/>
          </p:nvGrpSpPr>
          <p:grpSpPr>
            <a:xfrm>
              <a:off x="685800" y="1066800"/>
              <a:ext cx="3581400" cy="4267200"/>
              <a:chOff x="1371598" y="1066800"/>
              <a:chExt cx="2895602" cy="42672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371599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1599" y="2743200"/>
                <a:ext cx="2895601" cy="2057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71598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800" y="16764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LoadLibrary</a:t>
              </a:r>
              <a:r>
                <a:rPr lang="en-US" dirty="0" smtClean="0"/>
                <a:t>(filename)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076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541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malicious process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6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Explorer process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998" y="1066800"/>
            <a:ext cx="2895601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4999" y="15240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150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(filename)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599" y="15240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ernel32.dll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743200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myInjectDll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h=</a:t>
            </a:r>
            <a:r>
              <a:rPr lang="en-US" dirty="0" err="1" smtClean="0"/>
              <a:t>OpenProcess</a:t>
            </a:r>
            <a:r>
              <a:rPr lang="en-US" dirty="0" smtClean="0"/>
              <a:t>(,,</a:t>
            </a:r>
            <a:r>
              <a:rPr lang="en-US" dirty="0" err="1" smtClean="0"/>
              <a:t>proc_id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r>
              <a:rPr lang="en-US" dirty="0"/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4038600" cy="4267200"/>
            <a:chOff x="685800" y="1066800"/>
            <a:chExt cx="3581400" cy="4267200"/>
          </a:xfrm>
        </p:grpSpPr>
        <p:grpSp>
          <p:nvGrpSpPr>
            <p:cNvPr id="22" name="Group 21"/>
            <p:cNvGrpSpPr/>
            <p:nvPr/>
          </p:nvGrpSpPr>
          <p:grpSpPr>
            <a:xfrm>
              <a:off x="685800" y="1066800"/>
              <a:ext cx="3581400" cy="4267200"/>
              <a:chOff x="1371598" y="1066800"/>
              <a:chExt cx="2895602" cy="42672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371599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1599" y="2743200"/>
                <a:ext cx="2895601" cy="2057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71598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800" y="16764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LoadLibrary</a:t>
              </a:r>
              <a:r>
                <a:rPr lang="en-US" dirty="0" smtClean="0"/>
                <a:t>(filename)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076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541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malicious process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6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Explorer process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998" y="1066800"/>
            <a:ext cx="2895601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4999" y="15240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150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(filename)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599" y="15240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ernel32.dll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743200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myInjectDll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h=</a:t>
            </a:r>
            <a:r>
              <a:rPr lang="en-US" dirty="0" err="1" smtClean="0"/>
              <a:t>OpenProcess</a:t>
            </a:r>
            <a:r>
              <a:rPr lang="en-US" dirty="0" smtClean="0"/>
              <a:t>(,,</a:t>
            </a:r>
            <a:r>
              <a:rPr lang="en-US" dirty="0" err="1" smtClean="0"/>
              <a:t>proc_id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addr</a:t>
            </a:r>
            <a:r>
              <a:rPr lang="en-US" dirty="0" smtClean="0"/>
              <a:t> = </a:t>
            </a:r>
            <a:r>
              <a:rPr lang="en-US" dirty="0" err="1" smtClean="0"/>
              <a:t>VirtualAllocEx</a:t>
            </a:r>
            <a:r>
              <a:rPr lang="en-US" dirty="0" smtClean="0"/>
              <a:t>(h,, size,,,)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r>
              <a:rPr lang="en-US" dirty="0"/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4038600" cy="4267200"/>
            <a:chOff x="685800" y="1066800"/>
            <a:chExt cx="3581400" cy="4267200"/>
          </a:xfrm>
        </p:grpSpPr>
        <p:grpSp>
          <p:nvGrpSpPr>
            <p:cNvPr id="22" name="Group 21"/>
            <p:cNvGrpSpPr/>
            <p:nvPr/>
          </p:nvGrpSpPr>
          <p:grpSpPr>
            <a:xfrm>
              <a:off x="685800" y="1066800"/>
              <a:ext cx="3581400" cy="4267200"/>
              <a:chOff x="1371598" y="1066800"/>
              <a:chExt cx="2895602" cy="42672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371599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1599" y="2743200"/>
                <a:ext cx="2895601" cy="2057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71598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800" y="16764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LoadLibrary</a:t>
              </a:r>
              <a:r>
                <a:rPr lang="en-US" dirty="0" smtClean="0"/>
                <a:t>(filename)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3537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541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malicious process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6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Explorer process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998" y="1066800"/>
            <a:ext cx="2895601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4999" y="15240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150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(filename)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599" y="15240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ernel32.dll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743200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myInjectDll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h=</a:t>
            </a:r>
            <a:r>
              <a:rPr lang="en-US" dirty="0" err="1" smtClean="0"/>
              <a:t>OpenProcess</a:t>
            </a:r>
            <a:r>
              <a:rPr lang="en-US" dirty="0" smtClean="0"/>
              <a:t>(,,</a:t>
            </a:r>
            <a:r>
              <a:rPr lang="en-US" dirty="0" err="1" smtClean="0"/>
              <a:t>proc_id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addr</a:t>
            </a:r>
            <a:r>
              <a:rPr lang="en-US" dirty="0" smtClean="0"/>
              <a:t> = </a:t>
            </a:r>
            <a:r>
              <a:rPr lang="en-US" dirty="0" err="1" smtClean="0"/>
              <a:t>VirtualAllocEx</a:t>
            </a:r>
            <a:r>
              <a:rPr lang="en-US" dirty="0" smtClean="0"/>
              <a:t>(h,, size,,,)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r>
              <a:rPr lang="en-US" dirty="0"/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14999" y="27432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6802" y="2667000"/>
            <a:ext cx="99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0x4000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4038600" cy="4267200"/>
            <a:chOff x="685800" y="1066800"/>
            <a:chExt cx="3581400" cy="4267200"/>
          </a:xfrm>
        </p:grpSpPr>
        <p:grpSp>
          <p:nvGrpSpPr>
            <p:cNvPr id="22" name="Group 21"/>
            <p:cNvGrpSpPr/>
            <p:nvPr/>
          </p:nvGrpSpPr>
          <p:grpSpPr>
            <a:xfrm>
              <a:off x="685800" y="1066800"/>
              <a:ext cx="3581400" cy="4267200"/>
              <a:chOff x="1371598" y="1066800"/>
              <a:chExt cx="2895602" cy="42672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371599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1599" y="2743200"/>
                <a:ext cx="2895601" cy="2057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71598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800" y="16764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LoadLibrary</a:t>
              </a:r>
              <a:r>
                <a:rPr lang="en-US" dirty="0" smtClean="0"/>
                <a:t>(filename)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233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541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malicious process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6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Explorer process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998" y="1066800"/>
            <a:ext cx="2895601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4999" y="15240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150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(filename)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599" y="15240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ernel32.dll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743200"/>
            <a:ext cx="426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myInjectDll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h=</a:t>
            </a:r>
            <a:r>
              <a:rPr lang="en-US" dirty="0" err="1" smtClean="0"/>
              <a:t>OpenProcess</a:t>
            </a:r>
            <a:r>
              <a:rPr lang="en-US" dirty="0" smtClean="0"/>
              <a:t>(,,</a:t>
            </a:r>
            <a:r>
              <a:rPr lang="en-US" dirty="0" err="1" smtClean="0"/>
              <a:t>proc_id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addr</a:t>
            </a:r>
            <a:r>
              <a:rPr lang="en-US" dirty="0" smtClean="0"/>
              <a:t> = </a:t>
            </a:r>
            <a:r>
              <a:rPr lang="en-US" dirty="0" err="1" smtClean="0"/>
              <a:t>VirtualAllocEx</a:t>
            </a:r>
            <a:r>
              <a:rPr lang="en-US" dirty="0" smtClean="0"/>
              <a:t>(h,, size,,,)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WriteProcessMem</a:t>
            </a:r>
            <a:r>
              <a:rPr lang="en-US" dirty="0" smtClean="0"/>
              <a:t>(</a:t>
            </a:r>
            <a:r>
              <a:rPr lang="en-US" dirty="0" err="1" smtClean="0"/>
              <a:t>h,addr,buf,size</a:t>
            </a:r>
            <a:r>
              <a:rPr lang="en-US" dirty="0" smtClean="0"/>
              <a:t>,…)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/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14999" y="27432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6802" y="2667000"/>
            <a:ext cx="99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0x4000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4038600" cy="4267200"/>
            <a:chOff x="685800" y="1066800"/>
            <a:chExt cx="3581400" cy="4267200"/>
          </a:xfrm>
        </p:grpSpPr>
        <p:grpSp>
          <p:nvGrpSpPr>
            <p:cNvPr id="22" name="Group 21"/>
            <p:cNvGrpSpPr/>
            <p:nvPr/>
          </p:nvGrpSpPr>
          <p:grpSpPr>
            <a:xfrm>
              <a:off x="685800" y="1066800"/>
              <a:ext cx="3581400" cy="4267200"/>
              <a:chOff x="1371598" y="1066800"/>
              <a:chExt cx="2895602" cy="42672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371599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1599" y="2743200"/>
                <a:ext cx="2895601" cy="2057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71598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800" y="16764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LoadLibrary</a:t>
              </a:r>
              <a:r>
                <a:rPr lang="en-US" dirty="0" smtClean="0"/>
                <a:t>(filename)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3412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541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malicious process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6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Explorer process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998" y="1066800"/>
            <a:ext cx="2895601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4999" y="15240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150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(filename)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599" y="15240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ernel32.dll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743200"/>
            <a:ext cx="426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myInjectDll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h=</a:t>
            </a:r>
            <a:r>
              <a:rPr lang="en-US" dirty="0" err="1" smtClean="0"/>
              <a:t>OpenProcess</a:t>
            </a:r>
            <a:r>
              <a:rPr lang="en-US" dirty="0" smtClean="0"/>
              <a:t>(,,</a:t>
            </a:r>
            <a:r>
              <a:rPr lang="en-US" dirty="0" err="1" smtClean="0"/>
              <a:t>proc_id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addr</a:t>
            </a:r>
            <a:r>
              <a:rPr lang="en-US" dirty="0" smtClean="0"/>
              <a:t> = </a:t>
            </a:r>
            <a:r>
              <a:rPr lang="en-US" dirty="0" err="1" smtClean="0"/>
              <a:t>VirtualAllocEx</a:t>
            </a:r>
            <a:r>
              <a:rPr lang="en-US" dirty="0" smtClean="0"/>
              <a:t>(h,, size,,,)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WriteProcessMem</a:t>
            </a:r>
            <a:r>
              <a:rPr lang="en-US" dirty="0" smtClean="0"/>
              <a:t>(</a:t>
            </a:r>
            <a:r>
              <a:rPr lang="en-US" dirty="0" err="1" smtClean="0"/>
              <a:t>h,addr,buf,size</a:t>
            </a:r>
            <a:r>
              <a:rPr lang="en-US" dirty="0" smtClean="0"/>
              <a:t>,…)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/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14999" y="27432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6802" y="2667000"/>
            <a:ext cx="99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0x4000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14999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“evil.dll”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4038600" cy="4267200"/>
            <a:chOff x="685800" y="1066800"/>
            <a:chExt cx="3581400" cy="4267200"/>
          </a:xfrm>
        </p:grpSpPr>
        <p:grpSp>
          <p:nvGrpSpPr>
            <p:cNvPr id="22" name="Group 21"/>
            <p:cNvGrpSpPr/>
            <p:nvPr/>
          </p:nvGrpSpPr>
          <p:grpSpPr>
            <a:xfrm>
              <a:off x="685800" y="1066800"/>
              <a:ext cx="3581400" cy="4267200"/>
              <a:chOff x="1371598" y="1066800"/>
              <a:chExt cx="2895602" cy="42672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371599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1599" y="2743200"/>
                <a:ext cx="2895601" cy="2057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71598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800" y="16764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LoadLibrary</a:t>
              </a:r>
              <a:r>
                <a:rPr lang="en-US" dirty="0" smtClean="0"/>
                <a:t>(filename)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585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541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malicious process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6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Explorer process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998" y="1066800"/>
            <a:ext cx="2895601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4999" y="15240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150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(filename)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599" y="15240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ernel32.dll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743200"/>
            <a:ext cx="426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myInjectDll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h=</a:t>
            </a:r>
            <a:r>
              <a:rPr lang="en-US" dirty="0" err="1" smtClean="0"/>
              <a:t>OpenProcess</a:t>
            </a:r>
            <a:r>
              <a:rPr lang="en-US" dirty="0" smtClean="0"/>
              <a:t>(,,</a:t>
            </a:r>
            <a:r>
              <a:rPr lang="en-US" dirty="0" err="1" smtClean="0"/>
              <a:t>proc_id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addr</a:t>
            </a:r>
            <a:r>
              <a:rPr lang="en-US" dirty="0" smtClean="0"/>
              <a:t> = </a:t>
            </a:r>
            <a:r>
              <a:rPr lang="en-US" dirty="0" err="1" smtClean="0"/>
              <a:t>VirtualAllocEx</a:t>
            </a:r>
            <a:r>
              <a:rPr lang="en-US" dirty="0" smtClean="0"/>
              <a:t>(h,, size,,,)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WriteProcessMem</a:t>
            </a:r>
            <a:r>
              <a:rPr lang="en-US" dirty="0" smtClean="0"/>
              <a:t>(</a:t>
            </a:r>
            <a:r>
              <a:rPr lang="en-US" dirty="0" err="1" smtClean="0"/>
              <a:t>h,addr,buf,size</a:t>
            </a:r>
            <a:r>
              <a:rPr lang="en-US" dirty="0" smtClean="0"/>
              <a:t>,…)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CreateRemoteThread</a:t>
            </a:r>
            <a:r>
              <a:rPr lang="en-US" dirty="0" smtClean="0"/>
              <a:t>(h,,,</a:t>
            </a:r>
            <a:r>
              <a:rPr lang="en-US" dirty="0" err="1" smtClean="0"/>
              <a:t>start,param</a:t>
            </a:r>
            <a:r>
              <a:rPr lang="en-US" dirty="0" smtClean="0"/>
              <a:t>,…)</a:t>
            </a:r>
            <a:endParaRPr lang="en-US" dirty="0" smtClean="0"/>
          </a:p>
          <a:p>
            <a:r>
              <a:rPr lang="en-US" dirty="0"/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14999" y="27432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6802" y="2667000"/>
            <a:ext cx="99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0x4000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14999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“evil.dll”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4038600" cy="4267200"/>
            <a:chOff x="685800" y="1066800"/>
            <a:chExt cx="3581400" cy="4267200"/>
          </a:xfrm>
        </p:grpSpPr>
        <p:grpSp>
          <p:nvGrpSpPr>
            <p:cNvPr id="22" name="Group 21"/>
            <p:cNvGrpSpPr/>
            <p:nvPr/>
          </p:nvGrpSpPr>
          <p:grpSpPr>
            <a:xfrm>
              <a:off x="685800" y="1066800"/>
              <a:ext cx="3581400" cy="4267200"/>
              <a:chOff x="1371598" y="1066800"/>
              <a:chExt cx="2895602" cy="42672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371599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1599" y="2743200"/>
                <a:ext cx="2895601" cy="2057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71598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800" y="16764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LoadLibrary</a:t>
              </a:r>
              <a:r>
                <a:rPr lang="en-US" dirty="0" smtClean="0"/>
                <a:t>(filename)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5994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5867400" y="3505200"/>
            <a:ext cx="2590800" cy="990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541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malicious process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6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 Explorer process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4998" y="1066800"/>
            <a:ext cx="2895601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4999" y="15240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150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(filename)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599" y="15240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ernel32.dll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743200"/>
            <a:ext cx="426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myInjectDll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h=</a:t>
            </a:r>
            <a:r>
              <a:rPr lang="en-US" dirty="0" err="1" smtClean="0"/>
              <a:t>OpenProcess</a:t>
            </a:r>
            <a:r>
              <a:rPr lang="en-US" dirty="0" smtClean="0"/>
              <a:t>(,,</a:t>
            </a:r>
            <a:r>
              <a:rPr lang="en-US" dirty="0" err="1" smtClean="0"/>
              <a:t>proc_id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addr</a:t>
            </a:r>
            <a:r>
              <a:rPr lang="en-US" dirty="0" smtClean="0"/>
              <a:t> = </a:t>
            </a:r>
            <a:r>
              <a:rPr lang="en-US" dirty="0" err="1" smtClean="0"/>
              <a:t>VirtualAllocEx</a:t>
            </a:r>
            <a:r>
              <a:rPr lang="en-US" dirty="0" smtClean="0"/>
              <a:t>(h,, size,,,)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WriteProcessMem</a:t>
            </a:r>
            <a:r>
              <a:rPr lang="en-US" dirty="0" smtClean="0"/>
              <a:t>(</a:t>
            </a:r>
            <a:r>
              <a:rPr lang="en-US" dirty="0" err="1" smtClean="0"/>
              <a:t>h,addr,buf,size</a:t>
            </a:r>
            <a:r>
              <a:rPr lang="en-US" dirty="0" smtClean="0"/>
              <a:t>,…)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CreateRemoteThread</a:t>
            </a:r>
            <a:r>
              <a:rPr lang="en-US" dirty="0" smtClean="0"/>
              <a:t>(h,,,</a:t>
            </a:r>
            <a:r>
              <a:rPr lang="en-US" dirty="0" err="1" smtClean="0"/>
              <a:t>start,param</a:t>
            </a:r>
            <a:r>
              <a:rPr lang="en-US" dirty="0" smtClean="0"/>
              <a:t>,…)</a:t>
            </a:r>
            <a:endParaRPr lang="en-US" dirty="0" smtClean="0"/>
          </a:p>
          <a:p>
            <a:r>
              <a:rPr lang="en-US" dirty="0"/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14999" y="2743200"/>
            <a:ext cx="2895601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6802" y="2667000"/>
            <a:ext cx="99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0x4000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14999" y="2754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“evil.dll”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3810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LoadLibrary</a:t>
            </a:r>
            <a:r>
              <a:rPr lang="en-US" dirty="0" smtClean="0"/>
              <a:t>(“evil.dll”)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1066800"/>
            <a:ext cx="4038600" cy="4267200"/>
            <a:chOff x="685800" y="1066800"/>
            <a:chExt cx="3581400" cy="4267200"/>
          </a:xfrm>
        </p:grpSpPr>
        <p:grpSp>
          <p:nvGrpSpPr>
            <p:cNvPr id="22" name="Group 21"/>
            <p:cNvGrpSpPr/>
            <p:nvPr/>
          </p:nvGrpSpPr>
          <p:grpSpPr>
            <a:xfrm>
              <a:off x="685800" y="1066800"/>
              <a:ext cx="3581400" cy="4267200"/>
              <a:chOff x="1371598" y="1066800"/>
              <a:chExt cx="2895602" cy="42672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371599" y="1066800"/>
                <a:ext cx="2895601" cy="426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1599" y="2743200"/>
                <a:ext cx="2895601" cy="2057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71598" y="1524000"/>
                <a:ext cx="2895601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85800" y="16764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LoadLibrary</a:t>
              </a:r>
              <a:r>
                <a:rPr lang="en-US" dirty="0" smtClean="0"/>
                <a:t>(filename)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975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237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asdf</dc:creator>
  <cp:lastModifiedBy>asdf</cp:lastModifiedBy>
  <cp:revision>56</cp:revision>
  <dcterms:created xsi:type="dcterms:W3CDTF">2014-02-19T17:14:59Z</dcterms:created>
  <dcterms:modified xsi:type="dcterms:W3CDTF">2014-02-19T21:48:06Z</dcterms:modified>
</cp:coreProperties>
</file>