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8D5354-3105-9D4F-A23F-4ADBF076E8E0}">
          <p14:sldIdLst>
            <p14:sldId id="256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1" autoAdjust="0"/>
  </p:normalViewPr>
  <p:slideViewPr>
    <p:cSldViewPr snapToGrid="0" snapToObjects="1">
      <p:cViewPr varScale="1">
        <p:scale>
          <a:sx n="75" d="100"/>
          <a:sy n="75" d="100"/>
        </p:scale>
        <p:origin x="-2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44B6B-938A-F74C-90A1-CCCBC9A45ECE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94779-7914-1747-8A39-71AC2B93A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557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3B0F1-826B-4748-96A1-93EEFED4C9FF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02E4A-A8D8-0549-9943-0A13D6A9C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9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57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5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14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82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Joe Sandbox,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www.joesecurity.org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index.php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-sandbox-standalone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GFI Sandbox,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www.gfi.com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/malware-analysis-tool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Cuckoo Sandbox,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www.cuckoosandbox.org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ThreatExpert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www.threatexpert.com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submit.aspx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GFI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ThreaetTrack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www.threattrack.com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Anubis,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anubis.iseclab.org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plannerwire.net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-content/uploads/2011/02/Playing-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Sandbox_meeting_planners.gif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92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Cuckoo Sandbox Book,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docs.cuckoosandbox.org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/en/latest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www.cuckoosandbox.org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/graphic/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cuckoo.png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15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MAEC, https://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maec.mitre.org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25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 Use Cases, http://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maec.mitre.org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/language/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usecases.html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Use,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maec.mitre.org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/about/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inuse.html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maec.mitre.org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/language/images/usecases-1.jpg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35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10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[References]</a:t>
            </a:r>
          </a:p>
          <a:p>
            <a:pPr marL="171450" indent="-171450">
              <a:buFont typeface="Arial"/>
              <a:buChar char="•"/>
            </a:pPr>
            <a:r>
              <a:rPr lang="en-US" b="0" dirty="0" smtClean="0"/>
              <a:t>Andrew Davis, Leveraging the Application Compatibility Cache in Forensic Investigations, https://</a:t>
            </a:r>
            <a:r>
              <a:rPr lang="en-US" b="0" dirty="0" err="1" smtClean="0"/>
              <a:t>dl.mandiant.com</a:t>
            </a:r>
            <a:r>
              <a:rPr lang="en-US" b="0" dirty="0" smtClean="0"/>
              <a:t>/EE/library/</a:t>
            </a:r>
            <a:r>
              <a:rPr lang="en-US" b="0" dirty="0" err="1" smtClean="0"/>
              <a:t>Whitepaper_ShimCacheParser.pdf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81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2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1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2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Malware Dynamic </a:t>
            </a:r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dirty="0" smtClean="0"/>
              <a:t>Part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Veronica Kovah</a:t>
            </a:r>
          </a:p>
          <a:p>
            <a:r>
              <a:rPr lang="en-US" dirty="0" err="1"/>
              <a:t>vkovah.ost</a:t>
            </a:r>
            <a:r>
              <a:rPr lang="en-US" dirty="0"/>
              <a:t> at </a:t>
            </a:r>
            <a:r>
              <a:rPr lang="en-US" dirty="0" err="1"/>
              <a:t>gmail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92578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http://</a:t>
            </a:r>
            <a:r>
              <a:rPr lang="en-US" sz="2600" dirty="0" err="1"/>
              <a:t>opensecuritytraining.info</a:t>
            </a:r>
            <a:r>
              <a:rPr lang="en-US" sz="2600" dirty="0"/>
              <a:t>/</a:t>
            </a:r>
            <a:r>
              <a:rPr lang="en-US" sz="2600" dirty="0" err="1"/>
              <a:t>MalwareDynamicAnalysis.html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3383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MAEC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Supported tools</a:t>
            </a:r>
          </a:p>
          <a:p>
            <a:pPr lvl="1"/>
            <a:r>
              <a:rPr lang="en-US" dirty="0" smtClean="0"/>
              <a:t>Native: Cuckoo Sandbox</a:t>
            </a:r>
          </a:p>
          <a:p>
            <a:pPr lvl="1"/>
            <a:r>
              <a:rPr lang="en-US" dirty="0" smtClean="0"/>
              <a:t>Via a translator: Anubis, </a:t>
            </a:r>
            <a:r>
              <a:rPr lang="en-US" dirty="0" err="1" smtClean="0"/>
              <a:t>ThreatTrack</a:t>
            </a:r>
            <a:r>
              <a:rPr lang="en-US" dirty="0" smtClean="0"/>
              <a:t>, </a:t>
            </a:r>
            <a:r>
              <a:rPr lang="en-US" dirty="0" err="1" smtClean="0"/>
              <a:t>ThreatExpert</a:t>
            </a:r>
            <a:endParaRPr lang="en-US" dirty="0"/>
          </a:p>
          <a:p>
            <a:r>
              <a:rPr lang="en-US" dirty="0"/>
              <a:t>Would be very useful to search </a:t>
            </a:r>
            <a:r>
              <a:rPr lang="en-US" dirty="0" err="1"/>
              <a:t>openmalware.org</a:t>
            </a:r>
            <a:r>
              <a:rPr lang="en-US" dirty="0"/>
              <a:t> samples based on attributes, could make a new search engine: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Ask MAEC!”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324" y="1600200"/>
            <a:ext cx="4536438" cy="41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0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Parite</a:t>
            </a:r>
            <a:r>
              <a:rPr lang="en-US" dirty="0" smtClean="0"/>
              <a:t> (1) – Cuckoo v1.0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learn how to interpret a sandbox’s results based on what we have learned so far</a:t>
            </a:r>
          </a:p>
          <a:p>
            <a:r>
              <a:rPr lang="en-US" dirty="0" smtClean="0"/>
              <a:t>Submit </a:t>
            </a:r>
            <a:r>
              <a:rPr lang="en-US" dirty="0" err="1"/>
              <a:t>parite</a:t>
            </a:r>
            <a:r>
              <a:rPr lang="en-US" dirty="0"/>
              <a:t> sample to Cuckoo </a:t>
            </a:r>
            <a:r>
              <a:rPr lang="en-US" dirty="0" smtClean="0"/>
              <a:t>Sandbox v1.0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cd ~/</a:t>
            </a:r>
            <a:r>
              <a:rPr lang="en-US" dirty="0" err="1"/>
              <a:t>MalwareClass</a:t>
            </a:r>
            <a:r>
              <a:rPr lang="en-US" dirty="0"/>
              <a:t>/tools/cuckoo/</a:t>
            </a:r>
            <a:r>
              <a:rPr lang="en-US" dirty="0" err="1"/>
              <a:t>utils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python </a:t>
            </a:r>
            <a:r>
              <a:rPr lang="en-US" dirty="0" err="1"/>
              <a:t>submit.py</a:t>
            </a:r>
            <a:r>
              <a:rPr lang="en-US" dirty="0"/>
              <a:t> ~/</a:t>
            </a:r>
            <a:r>
              <a:rPr lang="en-US" dirty="0" err="1"/>
              <a:t>MalwareClass</a:t>
            </a:r>
            <a:r>
              <a:rPr lang="en-US" dirty="0"/>
              <a:t>/samples/</a:t>
            </a:r>
            <a:r>
              <a:rPr lang="en-US" dirty="0" err="1"/>
              <a:t>parite</a:t>
            </a:r>
            <a:r>
              <a:rPr lang="en-US" dirty="0"/>
              <a:t>/</a:t>
            </a:r>
            <a:r>
              <a:rPr lang="en-US" dirty="0" err="1" smtClean="0"/>
              <a:t>malware.exe</a:t>
            </a:r>
            <a:endParaRPr lang="en-US" dirty="0" smtClean="0"/>
          </a:p>
          <a:p>
            <a:pPr marL="514350" indent="-457200"/>
            <a:r>
              <a:rPr lang="en-US" dirty="0" smtClean="0"/>
              <a:t>Kill the </a:t>
            </a:r>
            <a:r>
              <a:rPr lang="en-US" dirty="0" err="1" smtClean="0"/>
              <a:t>cuckoo.py</a:t>
            </a:r>
            <a:r>
              <a:rPr lang="en-US" dirty="0" smtClean="0"/>
              <a:t> process with ctrl-c once the analysis is done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See notes for citation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67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Parite</a:t>
            </a:r>
            <a:r>
              <a:rPr lang="en-US" dirty="0"/>
              <a:t> </a:t>
            </a:r>
            <a:r>
              <a:rPr lang="en-US" dirty="0" smtClean="0"/>
              <a:t>(2) - </a:t>
            </a:r>
            <a:r>
              <a:rPr lang="en-US" dirty="0"/>
              <a:t>Cuckoo </a:t>
            </a:r>
            <a:r>
              <a:rPr lang="en-US" dirty="0" smtClean="0"/>
              <a:t>v0.5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Install Cuckoo Sandbox v0.5’s agent on the </a:t>
            </a:r>
            <a:r>
              <a:rPr lang="en-US" i="1" dirty="0" smtClean="0"/>
              <a:t>victim</a:t>
            </a:r>
            <a:r>
              <a:rPr lang="en-US" dirty="0" smtClean="0"/>
              <a:t> VM</a:t>
            </a:r>
          </a:p>
          <a:p>
            <a:pPr lvl="1"/>
            <a:r>
              <a:rPr lang="en-US" dirty="0" smtClean="0"/>
              <a:t>Copy </a:t>
            </a:r>
            <a:r>
              <a:rPr lang="en-US" dirty="0" err="1" smtClean="0"/>
              <a:t>agent.py</a:t>
            </a:r>
            <a:r>
              <a:rPr lang="en-US" dirty="0" smtClean="0"/>
              <a:t> </a:t>
            </a:r>
            <a:r>
              <a:rPr lang="en-US" dirty="0"/>
              <a:t>from the host </a:t>
            </a:r>
            <a:r>
              <a:rPr lang="en-US" dirty="0" smtClean="0"/>
              <a:t>machine to the </a:t>
            </a:r>
            <a:r>
              <a:rPr lang="en-US" i="1" dirty="0" smtClean="0"/>
              <a:t>victim</a:t>
            </a:r>
            <a:r>
              <a:rPr lang="en-US" dirty="0" smtClean="0"/>
              <a:t> VM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/>
              <a:t>WinSCP</a:t>
            </a:r>
            <a:r>
              <a:rPr lang="en-US" dirty="0" smtClean="0"/>
              <a:t> on the </a:t>
            </a:r>
            <a:r>
              <a:rPr lang="en-US" i="1" dirty="0" smtClean="0"/>
              <a:t>victim</a:t>
            </a:r>
            <a:r>
              <a:rPr lang="en-US" dirty="0" smtClean="0"/>
              <a:t> VM</a:t>
            </a:r>
          </a:p>
          <a:p>
            <a:pPr lvl="2"/>
            <a:r>
              <a:rPr lang="en-US" dirty="0" smtClean="0"/>
              <a:t>It’s located at ~/Updates/cuckoo/agent/</a:t>
            </a:r>
            <a:r>
              <a:rPr lang="en-US" dirty="0" err="1" smtClean="0"/>
              <a:t>agent.py</a:t>
            </a:r>
            <a:r>
              <a:rPr lang="en-US" dirty="0" smtClean="0"/>
              <a:t> in the host machine</a:t>
            </a:r>
          </a:p>
          <a:p>
            <a:pPr lvl="2"/>
            <a:r>
              <a:rPr lang="en-US" dirty="0" smtClean="0"/>
              <a:t>Open a DOS terminal and start the agent</a:t>
            </a:r>
            <a:br>
              <a:rPr lang="en-US" dirty="0" smtClean="0"/>
            </a:br>
            <a:r>
              <a:rPr lang="en-US" dirty="0" smtClean="0"/>
              <a:t>C:\python27\</a:t>
            </a:r>
            <a:r>
              <a:rPr lang="en-US" dirty="0" err="1" smtClean="0"/>
              <a:t>python.exe</a:t>
            </a:r>
            <a:r>
              <a:rPr lang="en-US" dirty="0" smtClean="0"/>
              <a:t> c:\</a:t>
            </a:r>
            <a:r>
              <a:rPr lang="en-US" dirty="0" err="1" smtClean="0"/>
              <a:t>agent.py</a:t>
            </a:r>
            <a:endParaRPr lang="en-US" dirty="0"/>
          </a:p>
          <a:p>
            <a:pPr lvl="1"/>
            <a:r>
              <a:rPr lang="en-US" dirty="0" smtClean="0"/>
              <a:t>Make a snapshot with the name “cuckoo05”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01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Parite</a:t>
            </a:r>
            <a:r>
              <a:rPr lang="en-US" dirty="0"/>
              <a:t> </a:t>
            </a:r>
            <a:r>
              <a:rPr lang="en-US" dirty="0" smtClean="0"/>
              <a:t>(3)</a:t>
            </a:r>
            <a:r>
              <a:rPr lang="en-US" dirty="0"/>
              <a:t> - Cuckoo v0.5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Terminal #2, run Cuckoo Sandbox v0.5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cd ~/Updates/cuckoo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python ./</a:t>
            </a:r>
            <a:r>
              <a:rPr lang="en-US" dirty="0" err="1"/>
              <a:t>cuckoo.py</a:t>
            </a:r>
            <a:endParaRPr lang="en-US" dirty="0"/>
          </a:p>
          <a:p>
            <a:r>
              <a:rPr lang="en-US" dirty="0"/>
              <a:t>Terminal #3, submit </a:t>
            </a:r>
            <a:r>
              <a:rPr lang="en-US" dirty="0" err="1"/>
              <a:t>parite</a:t>
            </a:r>
            <a:r>
              <a:rPr lang="en-US" dirty="0"/>
              <a:t> sample to Cuckoo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cd ~/Updates/cuckoo/</a:t>
            </a:r>
            <a:r>
              <a:rPr lang="en-US" dirty="0" err="1"/>
              <a:t>utils</a:t>
            </a:r>
            <a:r>
              <a:rPr lang="en-US" dirty="0"/>
              <a:t> 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python </a:t>
            </a:r>
            <a:r>
              <a:rPr lang="en-US" dirty="0" err="1"/>
              <a:t>submit.py</a:t>
            </a:r>
            <a:r>
              <a:rPr lang="en-US" dirty="0"/>
              <a:t> ~/</a:t>
            </a:r>
            <a:r>
              <a:rPr lang="en-US" dirty="0" err="1"/>
              <a:t>MalwareClass</a:t>
            </a:r>
            <a:r>
              <a:rPr lang="en-US" dirty="0"/>
              <a:t>/samples/</a:t>
            </a:r>
            <a:r>
              <a:rPr lang="en-US" dirty="0" err="1"/>
              <a:t>parite</a:t>
            </a:r>
            <a:r>
              <a:rPr lang="en-US" dirty="0"/>
              <a:t>/</a:t>
            </a:r>
            <a:r>
              <a:rPr lang="en-US" dirty="0" err="1" smtClean="0"/>
              <a:t>malware.exe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4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Parite</a:t>
            </a:r>
            <a:r>
              <a:rPr lang="en-US" dirty="0" smtClean="0"/>
              <a:t>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 smtClean="0"/>
              <a:t>Consult </a:t>
            </a:r>
            <a:r>
              <a:rPr lang="en-US" dirty="0"/>
              <a:t>public sandbox </a:t>
            </a:r>
            <a:r>
              <a:rPr lang="en-US" dirty="0" smtClean="0"/>
              <a:t>results as well </a:t>
            </a:r>
            <a:r>
              <a:rPr lang="en-US" dirty="0"/>
              <a:t>under </a:t>
            </a:r>
            <a:br>
              <a:rPr lang="en-US" dirty="0"/>
            </a:br>
            <a:r>
              <a:rPr lang="en-US" dirty="0"/>
              <a:t>~/Updates/</a:t>
            </a:r>
            <a:r>
              <a:rPr lang="en-US" dirty="0" err="1"/>
              <a:t>public_sandbox_results</a:t>
            </a:r>
            <a:r>
              <a:rPr lang="en-US" dirty="0"/>
              <a:t>/</a:t>
            </a:r>
            <a:r>
              <a:rPr lang="en-US" dirty="0" err="1"/>
              <a:t>parite</a:t>
            </a:r>
            <a:r>
              <a:rPr lang="en-US" dirty="0"/>
              <a:t>/</a:t>
            </a:r>
          </a:p>
          <a:p>
            <a:pPr marL="1314450" lvl="2" indent="-457200"/>
            <a:r>
              <a:rPr lang="en-US" dirty="0" err="1"/>
              <a:t>anubis</a:t>
            </a:r>
            <a:r>
              <a:rPr lang="en-US" dirty="0"/>
              <a:t>:            $ evince ./</a:t>
            </a:r>
            <a:r>
              <a:rPr lang="en-US" dirty="0" err="1"/>
              <a:t>anubis</a:t>
            </a:r>
            <a:r>
              <a:rPr lang="en-US" dirty="0"/>
              <a:t>/</a:t>
            </a:r>
            <a:r>
              <a:rPr lang="en-US" dirty="0" err="1"/>
              <a:t>report.pdf</a:t>
            </a:r>
            <a:endParaRPr lang="en-US" dirty="0"/>
          </a:p>
          <a:p>
            <a:pPr marL="1314450" lvl="2" indent="-457200"/>
            <a:r>
              <a:rPr lang="en-US" dirty="0" err="1"/>
              <a:t>threatexpert</a:t>
            </a:r>
            <a:r>
              <a:rPr lang="en-US" dirty="0"/>
              <a:t>: $ </a:t>
            </a:r>
            <a:r>
              <a:rPr lang="en-US" dirty="0" err="1"/>
              <a:t>firefox</a:t>
            </a:r>
            <a:r>
              <a:rPr lang="en-US" dirty="0"/>
              <a:t> ./</a:t>
            </a:r>
            <a:r>
              <a:rPr lang="en-US" dirty="0" err="1"/>
              <a:t>threatexpert</a:t>
            </a:r>
            <a:r>
              <a:rPr lang="en-US" dirty="0"/>
              <a:t>/</a:t>
            </a:r>
            <a:r>
              <a:rPr lang="en-US" dirty="0" err="1"/>
              <a:t>report.html</a:t>
            </a:r>
            <a:endParaRPr lang="en-US" dirty="0"/>
          </a:p>
          <a:p>
            <a:pPr marL="1314450" lvl="2" indent="-457200"/>
            <a:r>
              <a:rPr lang="en-US" dirty="0" err="1"/>
              <a:t>threattrack</a:t>
            </a:r>
            <a:r>
              <a:rPr lang="en-US" dirty="0"/>
              <a:t>:    $ evince ./</a:t>
            </a:r>
            <a:r>
              <a:rPr lang="en-US" dirty="0" err="1"/>
              <a:t>threattrack</a:t>
            </a:r>
            <a:r>
              <a:rPr lang="en-US" dirty="0"/>
              <a:t>/</a:t>
            </a:r>
            <a:r>
              <a:rPr lang="en-US" dirty="0" err="1"/>
              <a:t>analysis.pdf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</a:t>
            </a:r>
            <a:r>
              <a:rPr lang="en-US" strike="sngStrike" dirty="0" smtClean="0"/>
              <a:t>(SKIP) Does </a:t>
            </a:r>
            <a:r>
              <a:rPr lang="en-US" strike="sngStrike" dirty="0"/>
              <a:t>this drop files with </a:t>
            </a:r>
            <a:r>
              <a:rPr lang="en-US" strike="sngStrike" dirty="0" smtClean="0"/>
              <a:t>randomized names? </a:t>
            </a:r>
            <a:endParaRPr lang="en-US" strike="sngStrike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How </a:t>
            </a:r>
            <a:r>
              <a:rPr lang="en-US" dirty="0"/>
              <a:t>does it persist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How </a:t>
            </a:r>
            <a:r>
              <a:rPr lang="en-US" dirty="0"/>
              <a:t>does it maneuver?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Q4.</a:t>
            </a:r>
            <a:r>
              <a:rPr lang="en-US" dirty="0" smtClean="0"/>
              <a:t> Does </a:t>
            </a:r>
            <a:r>
              <a:rPr lang="en-US" dirty="0"/>
              <a:t>it have self-avoidance?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Q5.</a:t>
            </a:r>
            <a:r>
              <a:rPr lang="en-US" dirty="0" smtClean="0"/>
              <a:t> Does </a:t>
            </a:r>
            <a:r>
              <a:rPr lang="en-US" dirty="0"/>
              <a:t>it self-destruct?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Q6.</a:t>
            </a:r>
            <a:r>
              <a:rPr lang="en-US" dirty="0" smtClean="0"/>
              <a:t> Where </a:t>
            </a:r>
            <a:r>
              <a:rPr lang="en-US" dirty="0"/>
              <a:t>does it try to connect to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76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/>
              <a:t>Parite</a:t>
            </a:r>
            <a:r>
              <a:rPr lang="en-US" dirty="0"/>
              <a:t> </a:t>
            </a:r>
            <a:r>
              <a:rPr lang="en-US" dirty="0" smtClean="0"/>
              <a:t>Lab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00FF"/>
                </a:solidFill>
              </a:rPr>
              <a:t>A2.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Created “Run” registry value</a:t>
            </a:r>
            <a:br>
              <a:rPr lang="en-US" dirty="0" smtClean="0"/>
            </a:br>
            <a:r>
              <a:rPr lang="en-US" dirty="0" smtClean="0"/>
              <a:t>HKLM\Software</a:t>
            </a:r>
            <a:r>
              <a:rPr lang="en-US" dirty="0"/>
              <a:t>\Microsoft\Windows\</a:t>
            </a:r>
            <a:r>
              <a:rPr lang="en-US" dirty="0" err="1"/>
              <a:t>CurrentVersion</a:t>
            </a:r>
            <a:r>
              <a:rPr lang="en-US" dirty="0"/>
              <a:t>\RUN\</a:t>
            </a:r>
            <a:r>
              <a:rPr lang="en-US" dirty="0" err="1" smtClean="0"/>
              <a:t>fmsiocps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 “C:\Windows\</a:t>
            </a:r>
            <a:r>
              <a:rPr lang="en-US" dirty="0" err="1" smtClean="0"/>
              <a:t>fmsiocps.exe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Modified “</a:t>
            </a:r>
            <a:r>
              <a:rPr lang="en-US" dirty="0" err="1" smtClean="0"/>
              <a:t>AppInit_Dlls</a:t>
            </a:r>
            <a:r>
              <a:rPr lang="en-US" dirty="0" smtClean="0"/>
              <a:t>” registry value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HKLM\Software\Microsoft\Windows NT\</a:t>
            </a:r>
            <a:r>
              <a:rPr lang="en-US" dirty="0" err="1" smtClean="0"/>
              <a:t>CurrentVesion</a:t>
            </a:r>
            <a:r>
              <a:rPr lang="en-US" dirty="0" smtClean="0"/>
              <a:t>\Windows\</a:t>
            </a:r>
            <a:r>
              <a:rPr lang="en-US" dirty="0" err="1" smtClean="0"/>
              <a:t>AppInit_Dlls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“</a:t>
            </a:r>
            <a:r>
              <a:rPr lang="en-US" dirty="0" err="1" smtClean="0"/>
              <a:t>fmsiocps.dll</a:t>
            </a:r>
            <a:r>
              <a:rPr lang="en-US" dirty="0" smtClean="0"/>
              <a:t>”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23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/>
              <a:t>Parite</a:t>
            </a:r>
            <a:r>
              <a:rPr lang="en-US" dirty="0"/>
              <a:t> </a:t>
            </a:r>
            <a:r>
              <a:rPr lang="en-US" dirty="0" smtClean="0"/>
              <a:t>Lab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00FF"/>
                </a:solidFill>
              </a:rPr>
              <a:t>A3.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Dll</a:t>
            </a:r>
            <a:r>
              <a:rPr lang="tr-TR" dirty="0" smtClean="0"/>
              <a:t> </a:t>
            </a:r>
            <a:r>
              <a:rPr lang="tr-TR" dirty="0" err="1" smtClean="0"/>
              <a:t>injection</a:t>
            </a:r>
            <a:r>
              <a:rPr lang="tr-TR" dirty="0" smtClean="0"/>
              <a:t> </a:t>
            </a: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en-US" dirty="0" err="1"/>
              <a:t>AppInit_Dlls</a:t>
            </a:r>
            <a:endParaRPr lang="tr-TR" dirty="0" smtClean="0"/>
          </a:p>
          <a:p>
            <a:pPr lvl="1"/>
            <a:r>
              <a:rPr lang="tr-TR" dirty="0" err="1" smtClean="0"/>
              <a:t>Dll</a:t>
            </a:r>
            <a:r>
              <a:rPr lang="tr-TR" dirty="0" smtClean="0"/>
              <a:t> </a:t>
            </a:r>
            <a:r>
              <a:rPr lang="tr-TR" dirty="0" err="1" smtClean="0"/>
              <a:t>injection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CreateRemoteThread</a:t>
            </a:r>
            <a:r>
              <a:rPr lang="tr-TR" dirty="0" smtClean="0"/>
              <a:t>() API</a:t>
            </a:r>
          </a:p>
          <a:p>
            <a:pPr lvl="2"/>
            <a:r>
              <a:rPr lang="tr-TR" dirty="0" err="1" smtClean="0"/>
              <a:t>OpenProcess</a:t>
            </a:r>
            <a:r>
              <a:rPr lang="tr-TR" dirty="0" smtClean="0"/>
              <a:t> </a:t>
            </a:r>
            <a:r>
              <a:rPr lang="tr-TR" dirty="0"/>
              <a:t>(PID=1760)→</a:t>
            </a:r>
            <a:r>
              <a:rPr lang="tr-TR" dirty="0" err="1"/>
              <a:t>VirtualAllocEx</a:t>
            </a:r>
            <a:r>
              <a:rPr lang="tr-TR" dirty="0"/>
              <a:t> → </a:t>
            </a:r>
            <a:r>
              <a:rPr lang="tr-TR" dirty="0" err="1"/>
              <a:t>NtWriteVirtualMemory</a:t>
            </a:r>
            <a:r>
              <a:rPr lang="tr-TR" dirty="0"/>
              <a:t> →</a:t>
            </a:r>
            <a:r>
              <a:rPr lang="tr-TR" dirty="0" err="1"/>
              <a:t>CreateRemoteThread</a:t>
            </a:r>
            <a:endParaRPr lang="tr-TR" dirty="0"/>
          </a:p>
          <a:p>
            <a:pPr lvl="2"/>
            <a:r>
              <a:rPr lang="tr-TR" dirty="0" err="1"/>
              <a:t>Now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interested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name of  </a:t>
            </a:r>
            <a:r>
              <a:rPr lang="tr-TR" dirty="0" smtClean="0"/>
              <a:t>PID 1760 :D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A4.</a:t>
            </a:r>
            <a:r>
              <a:rPr lang="en-US" dirty="0" smtClean="0"/>
              <a:t> Yes</a:t>
            </a:r>
            <a:r>
              <a:rPr lang="en-US" dirty="0"/>
              <a:t>, </a:t>
            </a:r>
            <a:r>
              <a:rPr lang="en-US" dirty="0" err="1"/>
              <a:t>mutex</a:t>
            </a:r>
            <a:r>
              <a:rPr lang="en-US" dirty="0"/>
              <a:t> “</a:t>
            </a:r>
            <a:r>
              <a:rPr lang="en-US" dirty="0" err="1"/>
              <a:t>Residented</a:t>
            </a:r>
            <a:r>
              <a:rPr lang="en-US" dirty="0"/>
              <a:t>” is </a:t>
            </a:r>
            <a:r>
              <a:rPr lang="en-US" dirty="0" smtClean="0"/>
              <a:t>created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A5.</a:t>
            </a:r>
            <a:r>
              <a:rPr lang="en-US" dirty="0" smtClean="0"/>
              <a:t> </a:t>
            </a:r>
            <a:r>
              <a:rPr lang="en-US" dirty="0" smtClean="0"/>
              <a:t>Yes, </a:t>
            </a:r>
            <a:r>
              <a:rPr lang="en-US" dirty="0" smtClean="0"/>
              <a:t>the submitted sample file was deleted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A6.</a:t>
            </a:r>
            <a:r>
              <a:rPr lang="en-US" dirty="0" smtClean="0"/>
              <a:t> 192.5.5.241 (per </a:t>
            </a:r>
            <a:r>
              <a:rPr lang="en-US" dirty="0" err="1" smtClean="0"/>
              <a:t>ThreatExpert</a:t>
            </a:r>
            <a:r>
              <a:rPr lang="en-US" dirty="0" smtClean="0"/>
              <a:t> result)</a:t>
            </a:r>
            <a:endParaRPr lang="tr-T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06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Nitol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Consult “</a:t>
            </a:r>
            <a:r>
              <a:rPr lang="en-US" dirty="0" err="1" smtClean="0"/>
              <a:t>Parite</a:t>
            </a:r>
            <a:r>
              <a:rPr lang="en-US" dirty="0" smtClean="0"/>
              <a:t>” lab slides for how to submit the sample to both versions of Cuckoo Sandbox and answer the following questions about </a:t>
            </a:r>
            <a:r>
              <a:rPr lang="en-US" dirty="0" err="1" smtClean="0"/>
              <a:t>Nitol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</a:t>
            </a:r>
            <a:r>
              <a:rPr lang="en-US" strike="sngStrike" dirty="0" smtClean="0"/>
              <a:t>(SKIP) Does </a:t>
            </a:r>
            <a:r>
              <a:rPr lang="en-US" strike="sngStrike" dirty="0"/>
              <a:t>this drop files with randomized names?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</a:t>
            </a:r>
            <a:r>
              <a:rPr lang="en-US" dirty="0"/>
              <a:t>How does it persist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How </a:t>
            </a:r>
            <a:r>
              <a:rPr lang="en-US" dirty="0"/>
              <a:t>does it maneuver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Q4.</a:t>
            </a:r>
            <a:r>
              <a:rPr lang="en-US" dirty="0" smtClean="0"/>
              <a:t> Does </a:t>
            </a:r>
            <a:r>
              <a:rPr lang="en-US" dirty="0"/>
              <a:t>it have self-avoidance?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Q5.</a:t>
            </a:r>
            <a:r>
              <a:rPr lang="en-US" dirty="0" smtClean="0"/>
              <a:t> Does </a:t>
            </a:r>
            <a:r>
              <a:rPr lang="en-US" dirty="0"/>
              <a:t>it do self-destruction?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Q6.</a:t>
            </a:r>
            <a:r>
              <a:rPr lang="en-US" dirty="0" smtClean="0"/>
              <a:t> Where </a:t>
            </a:r>
            <a:r>
              <a:rPr lang="en-US" dirty="0"/>
              <a:t>does it try to connect to?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714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 smtClean="0"/>
              <a:t>Nitol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00FF"/>
                </a:solidFill>
              </a:rPr>
              <a:t>A2.</a:t>
            </a:r>
            <a:r>
              <a:rPr lang="tr-TR" dirty="0" smtClean="0"/>
              <a:t> </a:t>
            </a:r>
            <a:endParaRPr lang="tr-TR" dirty="0"/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Registered</a:t>
            </a:r>
            <a:r>
              <a:rPr lang="tr-TR" dirty="0" smtClean="0"/>
              <a:t> </a:t>
            </a:r>
            <a:r>
              <a:rPr lang="tr-TR" dirty="0"/>
              <a:t>an </a:t>
            </a:r>
            <a:r>
              <a:rPr lang="tr-TR" dirty="0" err="1"/>
              <a:t>auto</a:t>
            </a:r>
            <a:r>
              <a:rPr lang="tr-TR" dirty="0"/>
              <a:t>-start service</a:t>
            </a:r>
          </a:p>
          <a:p>
            <a:pPr lvl="1"/>
            <a:r>
              <a:rPr lang="tr-TR" dirty="0"/>
              <a:t>HKLM\</a:t>
            </a:r>
            <a:r>
              <a:rPr lang="tr-TR" dirty="0" err="1"/>
              <a:t>System</a:t>
            </a:r>
            <a:r>
              <a:rPr lang="tr-TR" dirty="0"/>
              <a:t>\</a:t>
            </a:r>
            <a:r>
              <a:rPr lang="tr-TR" dirty="0" err="1"/>
              <a:t>CurrentControlSet</a:t>
            </a:r>
            <a:r>
              <a:rPr lang="tr-TR" dirty="0"/>
              <a:t>\Services\</a:t>
            </a:r>
            <a:r>
              <a:rPr lang="tr-TR" dirty="0" err="1" smtClean="0"/>
              <a:t>Distribuijq</a:t>
            </a:r>
            <a:endParaRPr lang="tr-TR" dirty="0" smtClean="0"/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Created</a:t>
            </a:r>
            <a:r>
              <a:rPr lang="tr-TR" dirty="0" smtClean="0"/>
              <a:t> </a:t>
            </a:r>
            <a:r>
              <a:rPr lang="tr-TR" dirty="0" err="1" smtClean="0"/>
              <a:t>lpk.dll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multiple</a:t>
            </a:r>
            <a:r>
              <a:rPr lang="tr-TR" dirty="0" smtClean="0"/>
              <a:t> </a:t>
            </a:r>
            <a:r>
              <a:rPr lang="tr-TR" dirty="0" err="1" smtClean="0"/>
              <a:t>directories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DLL </a:t>
            </a:r>
            <a:r>
              <a:rPr lang="tr-TR" dirty="0" err="1" smtClean="0"/>
              <a:t>search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hijacking</a:t>
            </a:r>
            <a:r>
              <a:rPr lang="tr-TR" dirty="0" smtClean="0"/>
              <a:t>;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technique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malware</a:t>
            </a:r>
            <a:r>
              <a:rPr lang="tr-TR" dirty="0" smtClean="0"/>
              <a:t> </a:t>
            </a:r>
            <a:r>
              <a:rPr lang="tr-TR" dirty="0" err="1" smtClean="0"/>
              <a:t>persistent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0000FF"/>
                </a:solidFill>
              </a:rPr>
              <a:t>A3.</a:t>
            </a:r>
            <a:r>
              <a:rPr lang="tr-TR" dirty="0"/>
              <a:t> </a:t>
            </a:r>
            <a:r>
              <a:rPr lang="tr-TR" dirty="0" smtClean="0"/>
              <a:t>DLL </a:t>
            </a:r>
            <a:r>
              <a:rPr lang="tr-TR" dirty="0" err="1" smtClean="0"/>
              <a:t>search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hijacking</a:t>
            </a:r>
            <a:r>
              <a:rPr lang="tr-TR" dirty="0" smtClean="0"/>
              <a:t> (</a:t>
            </a:r>
            <a:r>
              <a:rPr lang="tr-TR" dirty="0" err="1" smtClean="0"/>
              <a:t>lpk.dll</a:t>
            </a:r>
            <a:r>
              <a:rPr lang="tr-TR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07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for </a:t>
            </a:r>
            <a:r>
              <a:rPr lang="en-US" dirty="0" err="1" smtClean="0"/>
              <a:t>Nitol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A4.</a:t>
            </a:r>
            <a:r>
              <a:rPr lang="en-US" dirty="0"/>
              <a:t> </a:t>
            </a:r>
            <a:r>
              <a:rPr lang="en-US" dirty="0" smtClean="0"/>
              <a:t>Yes, </a:t>
            </a:r>
            <a:r>
              <a:rPr lang="en-US" dirty="0" err="1" smtClean="0"/>
              <a:t>Distribuijq</a:t>
            </a:r>
            <a:r>
              <a:rPr lang="en-US" dirty="0" smtClean="0"/>
              <a:t> (per </a:t>
            </a:r>
            <a:r>
              <a:rPr lang="en-US" dirty="0" err="1" smtClean="0"/>
              <a:t>ThreatExpert</a:t>
            </a:r>
            <a:r>
              <a:rPr lang="en-US" dirty="0" smtClean="0"/>
              <a:t> result)</a:t>
            </a:r>
            <a:endParaRPr lang="en-US" dirty="0"/>
          </a:p>
          <a:p>
            <a:pPr lvl="1"/>
            <a:r>
              <a:rPr lang="en-US" dirty="0" err="1"/>
              <a:t>ShimCacheMutex</a:t>
            </a:r>
            <a:r>
              <a:rPr lang="en-US" dirty="0"/>
              <a:t> is opened by side </a:t>
            </a:r>
            <a:r>
              <a:rPr lang="en-US" dirty="0" smtClean="0"/>
              <a:t>effect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A5.</a:t>
            </a:r>
            <a:r>
              <a:rPr lang="en-US" dirty="0" smtClean="0"/>
              <a:t> Yes</a:t>
            </a:r>
            <a:r>
              <a:rPr lang="en-US" dirty="0"/>
              <a:t>, it moves itself </a:t>
            </a:r>
            <a:r>
              <a:rPr lang="en-US" dirty="0" smtClean="0"/>
              <a:t>to</a:t>
            </a:r>
            <a:br>
              <a:rPr lang="en-US" dirty="0" smtClean="0"/>
            </a:br>
            <a:r>
              <a:rPr lang="en-US" sz="2600" dirty="0" smtClean="0"/>
              <a:t>C</a:t>
            </a:r>
            <a:r>
              <a:rPr lang="en-US" sz="2600" dirty="0"/>
              <a:t>:\DOCUME~1\student\LOCALS~1\Temp\SOFTWARE.LOG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0000FF"/>
                </a:solidFill>
              </a:rPr>
              <a:t>A6.</a:t>
            </a:r>
            <a:r>
              <a:rPr lang="pl-PL" dirty="0" smtClean="0"/>
              <a:t> tutwl</a:t>
            </a:r>
            <a:r>
              <a:rPr lang="pl-PL" dirty="0"/>
              <a:t>.3322.org</a:t>
            </a:r>
          </a:p>
          <a:p>
            <a:pPr lvl="1"/>
            <a:r>
              <a:rPr lang="pl-PL" dirty="0"/>
              <a:t>Microsoft </a:t>
            </a:r>
            <a:r>
              <a:rPr lang="pl-PL" dirty="0" err="1"/>
              <a:t>took</a:t>
            </a:r>
            <a:r>
              <a:rPr lang="pl-PL" dirty="0"/>
              <a:t> down the </a:t>
            </a:r>
            <a:r>
              <a:rPr lang="pl-PL" dirty="0" err="1"/>
              <a:t>entire</a:t>
            </a:r>
            <a:r>
              <a:rPr lang="pl-PL" dirty="0"/>
              <a:t> 3322.org (</a:t>
            </a:r>
            <a:r>
              <a:rPr lang="pl-PL" dirty="0" err="1"/>
              <a:t>google</a:t>
            </a:r>
            <a:r>
              <a:rPr lang="pl-PL" dirty="0"/>
              <a:t> “</a:t>
            </a:r>
            <a:r>
              <a:rPr lang="pl-PL" dirty="0" err="1"/>
              <a:t>Operation</a:t>
            </a:r>
            <a:r>
              <a:rPr lang="pl-PL" dirty="0"/>
              <a:t> b70”) but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came</a:t>
            </a:r>
            <a:r>
              <a:rPr lang="pl-PL" dirty="0"/>
              <a:t> </a:t>
            </a:r>
            <a:r>
              <a:rPr lang="pl-PL" dirty="0" err="1"/>
              <a:t>back</a:t>
            </a:r>
            <a:r>
              <a:rPr lang="pl-PL" dirty="0"/>
              <a:t> online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agreeing</a:t>
            </a:r>
            <a:r>
              <a:rPr lang="pl-PL" dirty="0"/>
              <a:t> to </a:t>
            </a:r>
            <a:r>
              <a:rPr lang="pl-PL" dirty="0" err="1"/>
              <a:t>clean</a:t>
            </a:r>
            <a:r>
              <a:rPr lang="pl-PL" dirty="0"/>
              <a:t> out </a:t>
            </a:r>
            <a:r>
              <a:rPr lang="pl-PL" dirty="0" err="1"/>
              <a:t>malware</a:t>
            </a:r>
            <a:r>
              <a:rPr lang="pl-PL" dirty="0"/>
              <a:t> </a:t>
            </a:r>
            <a:r>
              <a:rPr lang="pl-PL" dirty="0" err="1" smtClean="0"/>
              <a:t>users</a:t>
            </a:r>
            <a:endParaRPr lang="pl-PL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8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All </a:t>
            </a:r>
            <a:r>
              <a:rPr lang="en-US" sz="3600" dirty="0"/>
              <a:t>materials is licensed under </a:t>
            </a:r>
            <a:r>
              <a:rPr lang="en-US" sz="3600" dirty="0" smtClean="0"/>
              <a:t>a Creative </a:t>
            </a:r>
            <a:r>
              <a:rPr lang="en-US" sz="3600" dirty="0"/>
              <a:t>Commons “Share Alike</a:t>
            </a:r>
            <a:r>
              <a:rPr lang="en-US" sz="3600" dirty="0" smtClean="0"/>
              <a:t>” license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2089954"/>
            <a:ext cx="5838092" cy="4369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9465" y="1458692"/>
            <a:ext cx="650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sa</a:t>
            </a:r>
            <a:r>
              <a:rPr lang="en-US" dirty="0"/>
              <a:t>/3.0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6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Consult “</a:t>
            </a:r>
            <a:r>
              <a:rPr lang="en-US" dirty="0" err="1"/>
              <a:t>Parite</a:t>
            </a:r>
            <a:r>
              <a:rPr lang="en-US" dirty="0"/>
              <a:t>” lab slides for how to submit the sample to both versions of Cuckoo Sandbox and answer the following </a:t>
            </a:r>
            <a:r>
              <a:rPr lang="en-US" dirty="0" smtClean="0"/>
              <a:t>questions about </a:t>
            </a:r>
            <a:r>
              <a:rPr lang="en-US" dirty="0" err="1" smtClean="0"/>
              <a:t>IMworm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</a:t>
            </a:r>
            <a:r>
              <a:rPr lang="en-US" strike="sngStrike" dirty="0" smtClean="0"/>
              <a:t>(SKIP) Does </a:t>
            </a:r>
            <a:r>
              <a:rPr lang="en-US" strike="sngStrike" dirty="0"/>
              <a:t>this drop files with randomized names?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Q2.</a:t>
            </a:r>
            <a:r>
              <a:rPr lang="en-US" dirty="0" smtClean="0"/>
              <a:t> What's </a:t>
            </a:r>
            <a:r>
              <a:rPr lang="en-US" dirty="0"/>
              <a:t>the file's original name?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Q3.</a:t>
            </a:r>
            <a:r>
              <a:rPr lang="en-US" dirty="0" smtClean="0"/>
              <a:t> How </a:t>
            </a:r>
            <a:r>
              <a:rPr lang="en-US" dirty="0"/>
              <a:t>does it persist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Q4.</a:t>
            </a:r>
            <a:r>
              <a:rPr lang="en-US" dirty="0" smtClean="0"/>
              <a:t> Does </a:t>
            </a:r>
            <a:r>
              <a:rPr lang="en-US" dirty="0"/>
              <a:t>it have self-avoidance?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Q5.</a:t>
            </a:r>
            <a:r>
              <a:rPr lang="en-US" dirty="0" smtClean="0"/>
              <a:t> Does </a:t>
            </a:r>
            <a:r>
              <a:rPr lang="en-US" dirty="0"/>
              <a:t>it do self-destruction?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Q6.</a:t>
            </a:r>
            <a:r>
              <a:rPr lang="en-US" dirty="0" smtClean="0"/>
              <a:t> Where </a:t>
            </a:r>
            <a:r>
              <a:rPr lang="en-US" dirty="0"/>
              <a:t>does it try to connect to?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3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 smtClean="0"/>
              <a:t>IMworm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0000FF"/>
                </a:solidFill>
              </a:rPr>
              <a:t>A2.</a:t>
            </a:r>
            <a:r>
              <a:rPr lang="nl-NL" dirty="0" smtClean="0"/>
              <a:t> worm2007</a:t>
            </a:r>
            <a:r>
              <a:rPr lang="nl-NL" dirty="0"/>
              <a:t>.exe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00FF"/>
                </a:solidFill>
              </a:rPr>
              <a:t>A3.</a:t>
            </a:r>
            <a:r>
              <a:rPr lang="nl-NL" dirty="0" smtClean="0"/>
              <a:t> Using file system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registry</a:t>
            </a:r>
            <a:r>
              <a:rPr lang="nl-NL" dirty="0" smtClean="0"/>
              <a:t> </a:t>
            </a:r>
            <a:r>
              <a:rPr lang="nl-NL" dirty="0" err="1" smtClean="0"/>
              <a:t>key</a:t>
            </a:r>
            <a:endParaRPr lang="nl-NL" dirty="0" smtClean="0"/>
          </a:p>
          <a:p>
            <a:pPr lvl="1"/>
            <a:r>
              <a:rPr lang="nl-NL" dirty="0" err="1" smtClean="0"/>
              <a:t>Created</a:t>
            </a:r>
            <a:r>
              <a:rPr lang="nl-NL" dirty="0"/>
              <a:t> </a:t>
            </a:r>
            <a:r>
              <a:rPr lang="nl-NL" dirty="0" smtClean="0"/>
              <a:t>C</a:t>
            </a:r>
            <a:r>
              <a:rPr lang="nl-NL" dirty="0"/>
              <a:t>: \Document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Settings</a:t>
            </a:r>
            <a:r>
              <a:rPr lang="nl-NL" dirty="0"/>
              <a:t>\</a:t>
            </a:r>
            <a:r>
              <a:rPr lang="nl-NL" dirty="0" err="1"/>
              <a:t>All</a:t>
            </a:r>
            <a:r>
              <a:rPr lang="nl-NL" dirty="0"/>
              <a:t> Users\Start Menu\Programs\</a:t>
            </a:r>
            <a:r>
              <a:rPr lang="nl-NL" dirty="0" err="1"/>
              <a:t>Startup</a:t>
            </a:r>
            <a:r>
              <a:rPr lang="nl-NL" dirty="0"/>
              <a:t>\</a:t>
            </a:r>
            <a:r>
              <a:rPr lang="nl-NL" dirty="0" err="1" smtClean="0"/>
              <a:t>MSconfig.exe</a:t>
            </a:r>
            <a:r>
              <a:rPr lang="nl-NL" dirty="0" smtClean="0"/>
              <a:t>, </a:t>
            </a:r>
            <a:r>
              <a:rPr lang="nl-NL" dirty="0" err="1" smtClean="0"/>
              <a:t>which</a:t>
            </a:r>
            <a:r>
              <a:rPr lang="nl-NL" dirty="0" smtClean="0"/>
              <a:t> is a copy of the </a:t>
            </a:r>
            <a:r>
              <a:rPr lang="nl-NL" dirty="0" err="1" smtClean="0"/>
              <a:t>malware</a:t>
            </a:r>
            <a:r>
              <a:rPr lang="nl-NL" dirty="0" smtClean="0"/>
              <a:t> </a:t>
            </a:r>
            <a:r>
              <a:rPr lang="nl-NL" dirty="0" err="1" smtClean="0"/>
              <a:t>itself</a:t>
            </a:r>
            <a:endParaRPr lang="nl-NL" dirty="0" smtClean="0"/>
          </a:p>
          <a:p>
            <a:pPr lvl="1"/>
            <a:r>
              <a:rPr lang="en-US" dirty="0" smtClean="0"/>
              <a:t>Set </a:t>
            </a:r>
            <a:r>
              <a:rPr lang="en-US" dirty="0"/>
              <a:t>registry </a:t>
            </a:r>
            <a:r>
              <a:rPr lang="en-US" dirty="0" smtClean="0"/>
              <a:t>values</a:t>
            </a:r>
            <a:br>
              <a:rPr lang="en-US" dirty="0" smtClean="0"/>
            </a:br>
            <a:r>
              <a:rPr lang="en-US" dirty="0" smtClean="0"/>
              <a:t>HKLM\SOFTWARE</a:t>
            </a:r>
            <a:r>
              <a:rPr lang="en-US" dirty="0"/>
              <a:t>\Microsoft\Windows NT\</a:t>
            </a:r>
            <a:r>
              <a:rPr lang="en-US" dirty="0" err="1"/>
              <a:t>CurrentVersion</a:t>
            </a:r>
            <a:r>
              <a:rPr lang="en-US" dirty="0"/>
              <a:t>\</a:t>
            </a:r>
            <a:r>
              <a:rPr lang="en-US" dirty="0" err="1"/>
              <a:t>Winlogon</a:t>
            </a:r>
            <a:r>
              <a:rPr lang="en-US" dirty="0"/>
              <a:t>\</a:t>
            </a:r>
            <a:r>
              <a:rPr lang="en-US" dirty="0" err="1" smtClean="0"/>
              <a:t>Userinit</a:t>
            </a:r>
            <a:r>
              <a:rPr lang="en-US" dirty="0" smtClean="0"/>
              <a:t> &amp; Shell to </a:t>
            </a:r>
            <a:br>
              <a:rPr lang="en-US" dirty="0" smtClean="0"/>
            </a:br>
            <a:r>
              <a:rPr lang="en-US" dirty="0" smtClean="0"/>
              <a:t>C:\Windows\system\</a:t>
            </a:r>
            <a:r>
              <a:rPr lang="en-US" dirty="0" err="1" smtClean="0"/>
              <a:t>lsass.exe</a:t>
            </a:r>
            <a:r>
              <a:rPr lang="en-US" dirty="0" smtClean="0"/>
              <a:t>, </a:t>
            </a:r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/>
              <a:t>is a copy of the </a:t>
            </a:r>
            <a:r>
              <a:rPr lang="nl-NL" dirty="0" err="1"/>
              <a:t>malware</a:t>
            </a:r>
            <a:r>
              <a:rPr lang="nl-NL" dirty="0"/>
              <a:t> </a:t>
            </a:r>
            <a:r>
              <a:rPr lang="nl-NL" dirty="0" err="1"/>
              <a:t>itself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20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</a:t>
            </a:r>
            <a:r>
              <a:rPr lang="en-US" dirty="0" err="1" smtClean="0"/>
              <a:t>IMworm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A4.</a:t>
            </a:r>
            <a:r>
              <a:rPr lang="en-US" dirty="0" smtClean="0"/>
              <a:t> No apparent </a:t>
            </a:r>
            <a:r>
              <a:rPr lang="en-US" dirty="0" err="1" smtClean="0"/>
              <a:t>mutex</a:t>
            </a:r>
            <a:endParaRPr lang="en-US" dirty="0"/>
          </a:p>
          <a:p>
            <a:pPr lvl="1"/>
            <a:r>
              <a:rPr lang="en-US" dirty="0" err="1"/>
              <a:t>ShimCacheMutex</a:t>
            </a:r>
            <a:r>
              <a:rPr lang="en-US" dirty="0"/>
              <a:t> is opened by side effect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A5.</a:t>
            </a:r>
            <a:r>
              <a:rPr lang="en-US" dirty="0" smtClean="0"/>
              <a:t> No </a:t>
            </a:r>
            <a:r>
              <a:rPr lang="en-US" dirty="0"/>
              <a:t>apparent self-destruction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A6.</a:t>
            </a:r>
            <a:r>
              <a:rPr lang="en-US" dirty="0" smtClean="0"/>
              <a:t> Tried </a:t>
            </a:r>
            <a:r>
              <a:rPr lang="en-US" dirty="0"/>
              <a:t>to get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quicknews.info</a:t>
            </a:r>
            <a:r>
              <a:rPr lang="en-US" dirty="0"/>
              <a:t>/</a:t>
            </a:r>
            <a:r>
              <a:rPr lang="en-US" dirty="0" err="1"/>
              <a:t>YMWorm.exe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68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Part 5: Using an all-in-one sandbox</a:t>
            </a:r>
          </a:p>
          <a:p>
            <a:pPr lvl="1"/>
            <a:r>
              <a:rPr lang="en-US" dirty="0"/>
              <a:t>Cuckoo </a:t>
            </a:r>
            <a:r>
              <a:rPr lang="en-US" dirty="0" smtClean="0"/>
              <a:t>Sandbox</a:t>
            </a:r>
          </a:p>
          <a:p>
            <a:pPr lvl="1"/>
            <a:r>
              <a:rPr lang="en-US" dirty="0"/>
              <a:t>Malware Attribute Enumeration and </a:t>
            </a:r>
            <a:r>
              <a:rPr lang="en-US" dirty="0" smtClean="0"/>
              <a:t>Characterization (MAEC)</a:t>
            </a:r>
            <a:endParaRPr lang="en-US" dirty="0"/>
          </a:p>
          <a:p>
            <a:pPr lvl="1"/>
            <a:r>
              <a:rPr lang="en-US" dirty="0"/>
              <a:t>Different sandbox results comparison</a:t>
            </a:r>
          </a:p>
          <a:p>
            <a:r>
              <a:rPr lang="en-US" dirty="0"/>
              <a:t>Part 6: Actionable output</a:t>
            </a:r>
          </a:p>
          <a:p>
            <a:pPr lvl="1"/>
            <a:r>
              <a:rPr lang="en-US" dirty="0" err="1"/>
              <a:t>Yara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Snort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2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Malware Analysis </a:t>
            </a:r>
            <a:r>
              <a:rPr lang="en-US" dirty="0" smtClean="0"/>
              <a:t>Sandbox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Provides file system, registry keys, and network traffic monitoring in controlled environment and produces a well formed report</a:t>
            </a:r>
          </a:p>
          <a:p>
            <a:r>
              <a:rPr lang="en-US" dirty="0"/>
              <a:t>Using a sandbox is more efficient and sometimes more effective</a:t>
            </a:r>
          </a:p>
          <a:p>
            <a:r>
              <a:rPr lang="en-US" dirty="0"/>
              <a:t>Configure your own sandbox such as </a:t>
            </a:r>
            <a:r>
              <a:rPr lang="en-US" dirty="0" err="1"/>
              <a:t>Joebox</a:t>
            </a:r>
            <a:r>
              <a:rPr lang="en-US" dirty="0"/>
              <a:t>, GFI Sandbox, and Cuckoo Sandbox. </a:t>
            </a:r>
          </a:p>
          <a:p>
            <a:r>
              <a:rPr lang="en-US" dirty="0"/>
              <a:t>Use public sandbox such as </a:t>
            </a:r>
            <a:r>
              <a:rPr lang="en-US" dirty="0" err="1"/>
              <a:t>ThreatExpert</a:t>
            </a:r>
            <a:r>
              <a:rPr lang="en-US" dirty="0"/>
              <a:t>, GFI </a:t>
            </a:r>
            <a:r>
              <a:rPr lang="en-US" dirty="0" err="1"/>
              <a:t>ThreatTrack</a:t>
            </a:r>
            <a:r>
              <a:rPr lang="en-US" dirty="0"/>
              <a:t>, and Anubis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submit malware to a public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sandbox </a:t>
            </a:r>
            <a:r>
              <a:rPr lang="en-US" dirty="0">
                <a:solidFill>
                  <a:srgbClr val="FF0000"/>
                </a:solidFill>
              </a:rPr>
              <a:t>if it reveals sensitive information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about </a:t>
            </a:r>
            <a:r>
              <a:rPr lang="en-US" dirty="0">
                <a:solidFill>
                  <a:srgbClr val="FF0000"/>
                </a:solidFill>
              </a:rPr>
              <a:t>your organization and/or customer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119" y="4483100"/>
            <a:ext cx="2290763" cy="1643063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79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Cuckoo Sandbox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 source automated malware analysis system</a:t>
            </a:r>
          </a:p>
          <a:p>
            <a:r>
              <a:rPr lang="en-US" dirty="0" smtClean="0"/>
              <a:t>Analyzes </a:t>
            </a:r>
            <a:r>
              <a:rPr lang="en-US" dirty="0"/>
              <a:t>PE, PDF, MS Office, PHP scripts, etc.</a:t>
            </a:r>
          </a:p>
          <a:p>
            <a:r>
              <a:rPr lang="en-US" dirty="0"/>
              <a:t>Outputs JSON/HTML/MAEC reports</a:t>
            </a:r>
          </a:p>
          <a:p>
            <a:r>
              <a:rPr lang="en-US" dirty="0"/>
              <a:t>Customization</a:t>
            </a:r>
          </a:p>
          <a:p>
            <a:pPr lvl="1"/>
            <a:r>
              <a:rPr lang="en-US" dirty="0"/>
              <a:t>Machinery Modules: virtualization software</a:t>
            </a:r>
          </a:p>
          <a:p>
            <a:pPr lvl="1"/>
            <a:r>
              <a:rPr lang="en-US" dirty="0"/>
              <a:t>Analysis Package: how to conduct the analysis procedure</a:t>
            </a:r>
          </a:p>
          <a:p>
            <a:pPr lvl="1"/>
            <a:r>
              <a:rPr lang="en-US" dirty="0"/>
              <a:t>Processing Modules: how to analyze raw results</a:t>
            </a:r>
          </a:p>
          <a:p>
            <a:pPr lvl="1"/>
            <a:r>
              <a:rPr lang="en-US" dirty="0"/>
              <a:t>Signatures </a:t>
            </a:r>
          </a:p>
          <a:p>
            <a:pPr lvl="1"/>
            <a:r>
              <a:rPr lang="en-US" dirty="0"/>
              <a:t>Reporting Modules</a:t>
            </a:r>
          </a:p>
          <a:p>
            <a:pPr lvl="1"/>
            <a:r>
              <a:rPr lang="en-US" dirty="0"/>
              <a:t>Auxiliary Modules: to be executed in parallel to every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423" y="116794"/>
            <a:ext cx="26574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59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Poison </a:t>
            </a:r>
            <a:r>
              <a:rPr lang="en-US" dirty="0" smtClean="0"/>
              <a:t>Ivy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Revert the </a:t>
            </a:r>
            <a:r>
              <a:rPr lang="en-US" i="1" dirty="0" smtClean="0"/>
              <a:t>victim</a:t>
            </a:r>
            <a:r>
              <a:rPr lang="en-US" dirty="0" smtClean="0"/>
              <a:t> VM to “cuckoo” snapshot</a:t>
            </a:r>
          </a:p>
          <a:p>
            <a:r>
              <a:rPr lang="en-US" dirty="0" smtClean="0"/>
              <a:t>Open </a:t>
            </a:r>
            <a:r>
              <a:rPr lang="en-US" dirty="0"/>
              <a:t>three </a:t>
            </a:r>
            <a:r>
              <a:rPr lang="en-US" dirty="0" smtClean="0"/>
              <a:t>terminals</a:t>
            </a:r>
            <a:endParaRPr lang="en-US" dirty="0"/>
          </a:p>
          <a:p>
            <a:r>
              <a:rPr lang="en-US" dirty="0" smtClean="0"/>
              <a:t>Terminal #1, </a:t>
            </a:r>
            <a:r>
              <a:rPr lang="en-US" dirty="0"/>
              <a:t>run </a:t>
            </a:r>
            <a:r>
              <a:rPr lang="en-US" dirty="0" err="1"/>
              <a:t>inetsim</a:t>
            </a:r>
            <a:endParaRPr lang="en-US" dirty="0"/>
          </a:p>
          <a:p>
            <a:pPr lvl="1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inetsim</a:t>
            </a:r>
            <a:endParaRPr lang="en-US" dirty="0"/>
          </a:p>
          <a:p>
            <a:r>
              <a:rPr lang="en-US" dirty="0" smtClean="0"/>
              <a:t>Terminal #2, </a:t>
            </a:r>
            <a:r>
              <a:rPr lang="en-US" dirty="0"/>
              <a:t>run Cuckoo </a:t>
            </a:r>
            <a:r>
              <a:rPr lang="en-US" dirty="0" smtClean="0"/>
              <a:t>Sandbox v1.0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cd ~/</a:t>
            </a:r>
            <a:r>
              <a:rPr lang="en-US" dirty="0" err="1"/>
              <a:t>MalwareClass</a:t>
            </a:r>
            <a:r>
              <a:rPr lang="en-US" dirty="0"/>
              <a:t>/tools/cuckoo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Edit </a:t>
            </a:r>
            <a:r>
              <a:rPr lang="en-US" dirty="0" err="1"/>
              <a:t>conf</a:t>
            </a:r>
            <a:r>
              <a:rPr lang="en-US" dirty="0" smtClean="0"/>
              <a:t>/</a:t>
            </a:r>
            <a:r>
              <a:rPr lang="en-US" dirty="0" err="1" smtClean="0"/>
              <a:t>auxiliary.conf</a:t>
            </a:r>
            <a:r>
              <a:rPr lang="en-US" dirty="0" smtClean="0"/>
              <a:t> </a:t>
            </a:r>
            <a:r>
              <a:rPr lang="en-US" dirty="0"/>
              <a:t>(to sniff on vboxnet1)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python ./</a:t>
            </a:r>
            <a:r>
              <a:rPr lang="en-US" dirty="0" err="1"/>
              <a:t>cuckoo.py</a:t>
            </a:r>
            <a:endParaRPr lang="en-US" dirty="0"/>
          </a:p>
          <a:p>
            <a:r>
              <a:rPr lang="en-US" dirty="0" smtClean="0"/>
              <a:t>Terminal #3, </a:t>
            </a:r>
            <a:r>
              <a:rPr lang="en-US" dirty="0"/>
              <a:t>submit </a:t>
            </a:r>
            <a:r>
              <a:rPr lang="en-US" dirty="0" err="1"/>
              <a:t>piagent.exe</a:t>
            </a:r>
            <a:r>
              <a:rPr lang="en-US" dirty="0"/>
              <a:t> to Cuckoo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cd ~/</a:t>
            </a:r>
            <a:r>
              <a:rPr lang="en-US" dirty="0" err="1"/>
              <a:t>MalwareClass</a:t>
            </a:r>
            <a:r>
              <a:rPr lang="en-US" dirty="0"/>
              <a:t>/tools/cuckoo/</a:t>
            </a:r>
            <a:r>
              <a:rPr lang="en-US" dirty="0" err="1"/>
              <a:t>utils</a:t>
            </a:r>
            <a:r>
              <a:rPr lang="en-US" dirty="0"/>
              <a:t> 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$ python ./</a:t>
            </a:r>
            <a:r>
              <a:rPr lang="en-US" dirty="0" err="1"/>
              <a:t>submit.py</a:t>
            </a:r>
            <a:r>
              <a:rPr lang="en-US" dirty="0"/>
              <a:t>~/</a:t>
            </a:r>
            <a:r>
              <a:rPr lang="en-US" dirty="0" err="1"/>
              <a:t>MalwareClass</a:t>
            </a:r>
            <a:r>
              <a:rPr lang="en-US" dirty="0"/>
              <a:t>/samples/</a:t>
            </a:r>
            <a:r>
              <a:rPr lang="en-US" dirty="0" err="1"/>
              <a:t>PoisonIvy</a:t>
            </a:r>
            <a:r>
              <a:rPr lang="en-US" dirty="0"/>
              <a:t>/</a:t>
            </a:r>
            <a:r>
              <a:rPr lang="en-US" dirty="0" err="1"/>
              <a:t>piagent.exe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Cuckoo Sandbox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Task results are generated under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</a:t>
            </a:r>
            <a:r>
              <a:rPr lang="en-US" dirty="0"/>
              <a:t>Cuckoo Root}/storage/analysis/[task number]/</a:t>
            </a:r>
          </a:p>
          <a:p>
            <a:pPr lvl="1"/>
            <a:r>
              <a:rPr lang="en-US" dirty="0"/>
              <a:t>{Cuckoo Root} = ~/</a:t>
            </a:r>
            <a:r>
              <a:rPr lang="en-US" dirty="0" err="1"/>
              <a:t>MalwareClass</a:t>
            </a:r>
            <a:r>
              <a:rPr lang="en-US" dirty="0"/>
              <a:t>/tools/cuckoo</a:t>
            </a:r>
          </a:p>
          <a:p>
            <a:pPr lvl="1"/>
            <a:r>
              <a:rPr lang="en-US" i="1" dirty="0"/>
              <a:t>reports</a:t>
            </a:r>
            <a:r>
              <a:rPr lang="en-US" dirty="0"/>
              <a:t> directory includes reports in different formats </a:t>
            </a:r>
          </a:p>
          <a:p>
            <a:pPr lvl="1"/>
            <a:r>
              <a:rPr lang="en-US" i="1" dirty="0"/>
              <a:t>logs</a:t>
            </a:r>
            <a:r>
              <a:rPr lang="en-US" dirty="0"/>
              <a:t> directory includes raw data named &lt;process id&gt;.</a:t>
            </a:r>
            <a:r>
              <a:rPr lang="en-US" dirty="0" err="1"/>
              <a:t>bson</a:t>
            </a:r>
            <a:endParaRPr lang="en-US" dirty="0"/>
          </a:p>
          <a:p>
            <a:pPr lvl="1"/>
            <a:r>
              <a:rPr lang="en-US" i="1" dirty="0"/>
              <a:t>shots</a:t>
            </a:r>
            <a:r>
              <a:rPr lang="en-US" dirty="0"/>
              <a:t> directory includes screen shots</a:t>
            </a:r>
          </a:p>
          <a:p>
            <a:pPr lvl="1"/>
            <a:r>
              <a:rPr lang="en-US" i="1" dirty="0"/>
              <a:t>files</a:t>
            </a:r>
            <a:r>
              <a:rPr lang="en-US" dirty="0"/>
              <a:t> directory includes dropped files. You can then run dropped </a:t>
            </a:r>
            <a:r>
              <a:rPr lang="en-US" dirty="0" err="1"/>
              <a:t>executables</a:t>
            </a:r>
            <a:r>
              <a:rPr lang="en-US" dirty="0"/>
              <a:t> through on their own</a:t>
            </a:r>
          </a:p>
          <a:p>
            <a:r>
              <a:rPr lang="en-US" dirty="0"/>
              <a:t>Submitted sample will be copied to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</a:t>
            </a:r>
            <a:r>
              <a:rPr lang="en-US" dirty="0"/>
              <a:t>Cuckoo Root}/storage/binaries/</a:t>
            </a:r>
            <a:r>
              <a:rPr lang="en-US" dirty="0" smtClean="0"/>
              <a:t>MD5NAME, 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/>
              <a:t>MD5NAME is the md5 of the submitted sample</a:t>
            </a:r>
          </a:p>
          <a:p>
            <a:pPr lvl="1"/>
            <a:r>
              <a:rPr lang="en-US" dirty="0"/>
              <a:t>A symbolic link (named </a:t>
            </a:r>
            <a:r>
              <a:rPr lang="en-US" i="1" dirty="0"/>
              <a:t>binary</a:t>
            </a:r>
            <a:r>
              <a:rPr lang="en-US" dirty="0"/>
              <a:t>) exists  under the task result </a:t>
            </a:r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7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Poison Ivy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 cd ~/</a:t>
            </a:r>
            <a:r>
              <a:rPr lang="en-US" dirty="0" err="1"/>
              <a:t>MalwareClass</a:t>
            </a:r>
            <a:r>
              <a:rPr lang="en-US" dirty="0"/>
              <a:t>/tools/cuckoo/storage/analysis/1/reports</a:t>
            </a:r>
          </a:p>
          <a:p>
            <a:r>
              <a:rPr lang="en-US" dirty="0"/>
              <a:t>$ </a:t>
            </a:r>
            <a:r>
              <a:rPr lang="en-US" dirty="0" err="1"/>
              <a:t>firefox</a:t>
            </a:r>
            <a:r>
              <a:rPr lang="en-US" dirty="0"/>
              <a:t> </a:t>
            </a:r>
            <a:r>
              <a:rPr lang="en-US" dirty="0" err="1"/>
              <a:t>report.html</a:t>
            </a:r>
            <a:r>
              <a:rPr lang="en-US" dirty="0"/>
              <a:t> &amp;</a:t>
            </a:r>
          </a:p>
          <a:p>
            <a:r>
              <a:rPr lang="en-US" dirty="0"/>
              <a:t>$ </a:t>
            </a:r>
            <a:r>
              <a:rPr lang="en-US" dirty="0" err="1"/>
              <a:t>gedit</a:t>
            </a:r>
            <a:r>
              <a:rPr lang="en-US" dirty="0"/>
              <a:t> </a:t>
            </a:r>
            <a:r>
              <a:rPr lang="en-US" dirty="0" err="1"/>
              <a:t>report.json</a:t>
            </a:r>
            <a:r>
              <a:rPr lang="en-US" dirty="0"/>
              <a:t> &amp;</a:t>
            </a:r>
          </a:p>
          <a:p>
            <a:r>
              <a:rPr lang="en-US" dirty="0"/>
              <a:t>$ </a:t>
            </a:r>
            <a:r>
              <a:rPr lang="en-US" dirty="0" err="1"/>
              <a:t>firefox</a:t>
            </a:r>
            <a:r>
              <a:rPr lang="en-US" dirty="0"/>
              <a:t> report.maec-4.0.1.xml &amp;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1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Malware </a:t>
            </a:r>
            <a:r>
              <a:rPr lang="en-US" dirty="0"/>
              <a:t>Attribute Enumeration and </a:t>
            </a:r>
            <a:r>
              <a:rPr lang="en-US" dirty="0" smtClean="0"/>
              <a:t>Characterization</a:t>
            </a:r>
            <a:r>
              <a:rPr lang="en-US" dirty="0"/>
              <a:t> </a:t>
            </a:r>
            <a:r>
              <a:rPr lang="en-US" dirty="0" smtClean="0"/>
              <a:t>(MAEC)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“a standardized language for encoding and communicating high-fidelity information about malware based upon attributes such as behaviors, artifacts, and attack patterns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/>
              <a:t>A standard is necessary to provide a common way to share malware analysis results among organizations to avoid duplicate, inaccurate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02892" y="3577518"/>
            <a:ext cx="4083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maec.mitre.org</a:t>
            </a:r>
            <a:r>
              <a:rPr lang="en-US" dirty="0"/>
              <a:t>/about/</a:t>
            </a:r>
            <a:r>
              <a:rPr lang="en-US" dirty="0" err="1"/>
              <a:t>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9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1375</Words>
  <Application>Microsoft Macintosh PowerPoint</Application>
  <PresentationFormat>On-screen Show (4:3)</PresentationFormat>
  <Paragraphs>228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Malware Dynamic Analysis Part 5</vt:lpstr>
      <vt:lpstr>All materials is licensed under a Creative Commons “Share Alike” license</vt:lpstr>
      <vt:lpstr>Where are we at?</vt:lpstr>
      <vt:lpstr>Malware Analysis Sandbox</vt:lpstr>
      <vt:lpstr>Cuckoo Sandbox </vt:lpstr>
      <vt:lpstr>Poison Ivy</vt:lpstr>
      <vt:lpstr>Cuckoo Sandbox Results</vt:lpstr>
      <vt:lpstr>Poison Ivy Results</vt:lpstr>
      <vt:lpstr>Malware Attribute Enumeration and Characterization (MAEC)</vt:lpstr>
      <vt:lpstr>MAEC (2)</vt:lpstr>
      <vt:lpstr>Parite (1) – Cuckoo v1.0</vt:lpstr>
      <vt:lpstr>Parite (2) - Cuckoo v0.5</vt:lpstr>
      <vt:lpstr>Parite (3) - Cuckoo v0.5</vt:lpstr>
      <vt:lpstr>Parite (4)</vt:lpstr>
      <vt:lpstr>Answers for Parite Lab (1)</vt:lpstr>
      <vt:lpstr>Answers for Parite Lab (2)</vt:lpstr>
      <vt:lpstr>Nitol</vt:lpstr>
      <vt:lpstr>Answers for Nitol (1)</vt:lpstr>
      <vt:lpstr>Answers for Nitol (2)</vt:lpstr>
      <vt:lpstr>IMworm</vt:lpstr>
      <vt:lpstr>Answers for IMworm (1)</vt:lpstr>
      <vt:lpstr>Answers for IMworm (2)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Dynamic Analysis</dc:title>
  <dc:creator>Veronica Kovah</dc:creator>
  <cp:lastModifiedBy>Veronica Kovah</cp:lastModifiedBy>
  <cp:revision>238</cp:revision>
  <dcterms:created xsi:type="dcterms:W3CDTF">2014-08-24T20:24:38Z</dcterms:created>
  <dcterms:modified xsi:type="dcterms:W3CDTF">2014-09-19T00:58:54Z</dcterms:modified>
</cp:coreProperties>
</file>